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96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9404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92358" y="17206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6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春 天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0" y="427250"/>
            <a:ext cx="3202499" cy="400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李子 lǐzi/ </a:t>
            </a: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梅子 </a:t>
            </a:r>
            <a:r>
              <a:rPr lang="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méizi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Плод с</a:t>
            </a:r>
            <a:r>
              <a:rPr lang="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лив</a:t>
            </a: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李树 lǐshù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Дерево сливы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639" y="0"/>
            <a:ext cx="524637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180600" y="612325"/>
            <a:ext cx="4045199" cy="3456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1" i="1" u="sng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1" u="sng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 Мэйпо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1" i="1" u="sng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«Снег и цветущая слива» </a:t>
            </a:r>
          </a:p>
          <a:p>
            <a:pPr marL="0" marR="0" lvl="0" indent="408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Спорят весной снег и слива в цвету —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сдаться никто не готов.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Кисть отложил литератор, устав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философских трудов.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Слива должна проиграть в белизне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 снег на три фэня белей,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Снег же уступит на целый дуань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благоуханию мэй! </a:t>
            </a:r>
          </a:p>
          <a:p>
            <a:pPr marL="0" marR="0" lvl="0" indent="408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750" b="0" i="0" u="none" strike="noStrike" cap="non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1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0775" y="1179898"/>
            <a:ext cx="4680899" cy="241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311700" y="667825"/>
            <a:ext cx="2260200" cy="25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桃子 táozi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Персик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桃树 táoshù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Персиковое дерево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709" y="0"/>
            <a:ext cx="549128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1" u="sng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11700" y="346975"/>
            <a:ext cx="3620700" cy="422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1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 Фандэ (1226 — 1289)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1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“Провёл праздник в хижине среди цветущих персиковых деревьев”</a:t>
            </a:r>
          </a:p>
          <a:p>
            <a:pPr marL="0" marR="0" lvl="0" indent="40894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Ищу тот "источник средь персиков" я,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где спасся от Циня народ.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Деревья в цветении алом стоят —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весной начинается год.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Цветки облетают, но их лепестки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бегущий не брошу поток,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Боюсь, что, возникнув, Рыбак мне задаст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вопрос про утраченный брод. 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4323" y="900599"/>
            <a:ext cx="5085299" cy="252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748900" y="3653525"/>
            <a:ext cx="4083299" cy="91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ru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Цветы персика, художник - Жу И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0" y="1810500"/>
            <a:ext cx="2286000" cy="179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梨子 lízi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Груша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梨树 líshù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Грушевое дерево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0" y="1263187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 i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Цю Вэй (эпоха Тан)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 i="1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Цветущая груша у левого крыла дворца </a:t>
            </a:r>
          </a:p>
          <a:p>
            <a:pPr lvl="0" indent="4095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Словно снег холодна,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 ярче его белизной;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в одежду людей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проникает её аромат.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восточном ветру,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так непостоянен весной,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Пусть её лепестки 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ru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ступени из яшмы летят!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178400" y="4496450"/>
            <a:ext cx="4965600" cy="4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3080"/>
              </a:lnSpc>
              <a:spcBef>
                <a:spcPts val="0"/>
              </a:spcBef>
              <a:spcAft>
                <a:spcPts val="79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Цянь Сюань “Цветущая груша”. Музей Метрополитен, Нью-Йорк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874" y="1941148"/>
            <a:ext cx="5448125" cy="18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56475" y="2050825"/>
            <a:ext cx="3503700" cy="9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24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芍药sháoyào Травянистый пион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0653" y="-125"/>
            <a:ext cx="523334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1" u="sng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1" u="sng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2225" y="1233175"/>
            <a:ext cx="4821600" cy="277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278950"/>
            <a:ext cx="3879299" cy="428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1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1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1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 Бо (701 -- 762)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ru" sz="1400" b="1" i="1" u="sng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цикла "Стихи на мелодию Цинь Хэ"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Твой, словно облако, наряд, а лик твой - как пион,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на весеннем ветерке росою окроплен.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Коль на вершине Цзюнъюйшань не встретился с тобой,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4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Увижусь у дворца Яотай под светлою луной.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311708" y="22799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5966625" y="3597000"/>
            <a:ext cx="31773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 Си. Ранняя весна (Династия Сун, 1072 год)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 Си  - лучший китайский пейзажист XI в., вошел в историю искусства, как завершитель традиции монохромного пейзажа.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1574" y="0"/>
            <a:ext cx="353505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185350" y="3476524"/>
            <a:ext cx="2958600" cy="166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 Пин (</a:t>
            </a: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1733 - 1799) – китайский художник, живший в династию Цин,  на современной территории Янчжоу. Известен своим уникальным стилем, часто рисовал людей, буддистские сюжеты, сливы с бамбуком, цветы и пейзажи.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075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468000" y="4233250"/>
            <a:ext cx="2676000" cy="9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 Линь. Благоухание весны: ясное небо после дождя  </a:t>
            </a:r>
            <a:r>
              <a:rPr lang="ru" sz="1200" b="0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(время династиии Сун, 1072)</a:t>
            </a: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850" b="0" i="1" u="none" strike="noStrike" cap="none">
              <a:solidFill>
                <a:srgbClr val="901C0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93512"/>
            <a:ext cx="6328373" cy="415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7260000" y="3432650"/>
            <a:ext cx="1884000" cy="155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 Фэй, "Горы и сосны весной".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ru" sz="12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 Фэй</a:t>
            </a: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кит</a:t>
            </a:r>
            <a:r>
              <a:rPr lang="ru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米黻, 1051—1107, также известен как </a:t>
            </a:r>
            <a:r>
              <a:rPr lang="ru" sz="1200" b="0" i="1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 Фу</a:t>
            </a: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)— китайский художник, поэт и </a:t>
            </a:r>
            <a:r>
              <a:rPr lang="ru" sz="1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каллиграф</a:t>
            </a: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000"/>
            <a:ext cx="6948275" cy="507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406725" y="4632300"/>
            <a:ext cx="2899200" cy="51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" sz="1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 Чжаодао, Путники в весенних горах.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8358" y="0"/>
            <a:ext cx="298363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245" y="0"/>
            <a:ext cx="69195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317" y="0"/>
            <a:ext cx="51133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12" y="0"/>
            <a:ext cx="77931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Экран (16:9)</PresentationFormat>
  <Paragraphs>76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simple-light-2</vt:lpstr>
      <vt:lpstr>春 天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李子 lǐzi/ 梅子 méizi  Плод сливы 李树 lǐshù Дерево сливы</vt:lpstr>
      <vt:lpstr>Презентация PowerPoint</vt:lpstr>
      <vt:lpstr>桃子 táozi   Персик 桃树 táoshù Персиковое дерево</vt:lpstr>
      <vt:lpstr> </vt:lpstr>
      <vt:lpstr>Презентация PowerPoint</vt:lpstr>
      <vt:lpstr>Презентация PowerPoint</vt:lpstr>
      <vt:lpstr>芍药sháoyào Травянистый пион</vt:lpstr>
      <vt:lpstr>  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春 天</dc:title>
  <dc:creator>Мария Спис</dc:creator>
  <cp:lastModifiedBy>Мария Спис</cp:lastModifiedBy>
  <cp:revision>1</cp:revision>
  <dcterms:modified xsi:type="dcterms:W3CDTF">2016-04-10T11:00:10Z</dcterms:modified>
</cp:coreProperties>
</file>