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56" d="100"/>
          <a:sy n="56" d="100"/>
        </p:scale>
        <p:origin x="730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89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A98DDC-E694-495B-A6C2-711D03559685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5A4FEF3A-E561-48EF-924C-05977728ACE5}">
      <dgm:prSet phldrT="[Текст]"/>
      <dgm:spPr/>
      <dgm:t>
        <a:bodyPr/>
        <a:lstStyle/>
        <a:p>
          <a:r>
            <a:rPr lang="ru-RU" dirty="0"/>
            <a:t>Идея</a:t>
          </a:r>
        </a:p>
      </dgm:t>
    </dgm:pt>
    <dgm:pt modelId="{EE38C0F7-742E-40FC-92F1-724F08313998}" type="parTrans" cxnId="{A5E7C399-532A-49A1-BFE3-978031FE35E4}">
      <dgm:prSet/>
      <dgm:spPr/>
      <dgm:t>
        <a:bodyPr/>
        <a:lstStyle/>
        <a:p>
          <a:endParaRPr lang="ru-RU"/>
        </a:p>
      </dgm:t>
    </dgm:pt>
    <dgm:pt modelId="{8EB99B08-D7CF-4B5D-AC68-E468D0FAB9E3}" type="sibTrans" cxnId="{A5E7C399-532A-49A1-BFE3-978031FE35E4}">
      <dgm:prSet/>
      <dgm:spPr/>
      <dgm:t>
        <a:bodyPr/>
        <a:lstStyle/>
        <a:p>
          <a:endParaRPr lang="ru-RU"/>
        </a:p>
      </dgm:t>
    </dgm:pt>
    <dgm:pt modelId="{5E131C4B-AAB6-4C54-BA17-9D7E0A05632B}">
      <dgm:prSet phldrT="[Текст]"/>
      <dgm:spPr/>
      <dgm:t>
        <a:bodyPr/>
        <a:lstStyle/>
        <a:p>
          <a:r>
            <a:rPr lang="ru-RU" dirty="0"/>
            <a:t>Согласование</a:t>
          </a:r>
        </a:p>
        <a:p>
          <a:r>
            <a:rPr lang="ru-RU" dirty="0"/>
            <a:t>РГПУ</a:t>
          </a:r>
        </a:p>
      </dgm:t>
    </dgm:pt>
    <dgm:pt modelId="{A853F2A4-F44D-4F3A-AF32-34386D455F86}" type="parTrans" cxnId="{7006A435-A034-4EF1-9F1B-EE04FDB5D85E}">
      <dgm:prSet/>
      <dgm:spPr/>
      <dgm:t>
        <a:bodyPr/>
        <a:lstStyle/>
        <a:p>
          <a:endParaRPr lang="ru-RU"/>
        </a:p>
      </dgm:t>
    </dgm:pt>
    <dgm:pt modelId="{9899F3AC-DC48-4856-9922-C0491CF589B9}" type="sibTrans" cxnId="{7006A435-A034-4EF1-9F1B-EE04FDB5D85E}">
      <dgm:prSet/>
      <dgm:spPr/>
      <dgm:t>
        <a:bodyPr/>
        <a:lstStyle/>
        <a:p>
          <a:endParaRPr lang="ru-RU"/>
        </a:p>
      </dgm:t>
    </dgm:pt>
    <dgm:pt modelId="{28224DF8-5D2C-4E42-BBFF-818909B93CA5}">
      <dgm:prSet phldrT="[Текст]"/>
      <dgm:spPr/>
      <dgm:t>
        <a:bodyPr/>
        <a:lstStyle/>
        <a:p>
          <a:r>
            <a:rPr lang="ru-RU" dirty="0"/>
            <a:t>Подача</a:t>
          </a:r>
        </a:p>
      </dgm:t>
    </dgm:pt>
    <dgm:pt modelId="{A7CC0B26-E8FC-4E95-B906-6C8FF9C99D55}" type="parTrans" cxnId="{C7D9D455-2539-43EB-BF5E-AB85A0A86BAC}">
      <dgm:prSet/>
      <dgm:spPr/>
      <dgm:t>
        <a:bodyPr/>
        <a:lstStyle/>
        <a:p>
          <a:endParaRPr lang="ru-RU"/>
        </a:p>
      </dgm:t>
    </dgm:pt>
    <dgm:pt modelId="{867BCBFA-54C3-485A-ACEC-6B36291D8D6F}" type="sibTrans" cxnId="{C7D9D455-2539-43EB-BF5E-AB85A0A86BAC}">
      <dgm:prSet/>
      <dgm:spPr/>
      <dgm:t>
        <a:bodyPr/>
        <a:lstStyle/>
        <a:p>
          <a:endParaRPr lang="ru-RU"/>
        </a:p>
      </dgm:t>
    </dgm:pt>
    <dgm:pt modelId="{F69A7AAE-CE33-42D4-97D3-2B1AC63FC5C8}">
      <dgm:prSet phldrT="[Текст]"/>
      <dgm:spPr/>
      <dgm:t>
        <a:bodyPr/>
        <a:lstStyle/>
        <a:p>
          <a:r>
            <a:rPr lang="ru-RU" dirty="0"/>
            <a:t>Отчет</a:t>
          </a:r>
        </a:p>
      </dgm:t>
    </dgm:pt>
    <dgm:pt modelId="{FDFA9D1C-A4CF-4688-9059-A9C9D2070F77}" type="parTrans" cxnId="{F8261DED-EA99-4DE2-B212-AA4B0E471D6A}">
      <dgm:prSet/>
      <dgm:spPr/>
      <dgm:t>
        <a:bodyPr/>
        <a:lstStyle/>
        <a:p>
          <a:endParaRPr lang="ru-RU"/>
        </a:p>
      </dgm:t>
    </dgm:pt>
    <dgm:pt modelId="{66016475-6FFF-41B1-8A51-7B808143F496}" type="sibTrans" cxnId="{F8261DED-EA99-4DE2-B212-AA4B0E471D6A}">
      <dgm:prSet/>
      <dgm:spPr/>
      <dgm:t>
        <a:bodyPr/>
        <a:lstStyle/>
        <a:p>
          <a:endParaRPr lang="ru-RU"/>
        </a:p>
      </dgm:t>
    </dgm:pt>
    <dgm:pt modelId="{09FC290B-C246-412D-A699-EDC41DF0AB01}">
      <dgm:prSet phldrT="[Текст]"/>
      <dgm:spPr/>
      <dgm:t>
        <a:bodyPr/>
        <a:lstStyle/>
        <a:p>
          <a:r>
            <a:rPr lang="ru-RU" dirty="0"/>
            <a:t>Работа</a:t>
          </a:r>
        </a:p>
      </dgm:t>
    </dgm:pt>
    <dgm:pt modelId="{9A09DF46-DD08-4CCE-BD8D-75CA6D1987B3}" type="parTrans" cxnId="{7E606375-62CD-4F33-BADE-378A07ECD948}">
      <dgm:prSet/>
      <dgm:spPr/>
      <dgm:t>
        <a:bodyPr/>
        <a:lstStyle/>
        <a:p>
          <a:endParaRPr lang="ru-RU"/>
        </a:p>
      </dgm:t>
    </dgm:pt>
    <dgm:pt modelId="{3A20C4F8-F355-4181-8289-45EAC26CCA06}" type="sibTrans" cxnId="{7E606375-62CD-4F33-BADE-378A07ECD948}">
      <dgm:prSet/>
      <dgm:spPr/>
      <dgm:t>
        <a:bodyPr/>
        <a:lstStyle/>
        <a:p>
          <a:endParaRPr lang="ru-RU"/>
        </a:p>
      </dgm:t>
    </dgm:pt>
    <dgm:pt modelId="{0AF65F9A-EFDD-42F3-9903-291BFDB700FE}" type="pres">
      <dgm:prSet presAssocID="{A3A98DDC-E694-495B-A6C2-711D03559685}" presName="CompostProcess" presStyleCnt="0">
        <dgm:presLayoutVars>
          <dgm:dir/>
          <dgm:resizeHandles val="exact"/>
        </dgm:presLayoutVars>
      </dgm:prSet>
      <dgm:spPr/>
    </dgm:pt>
    <dgm:pt modelId="{12EA8B4C-10F3-4798-ADBA-31AD76DA41AA}" type="pres">
      <dgm:prSet presAssocID="{A3A98DDC-E694-495B-A6C2-711D03559685}" presName="arrow" presStyleLbl="bgShp" presStyleIdx="0" presStyleCnt="1"/>
      <dgm:spPr/>
    </dgm:pt>
    <dgm:pt modelId="{22166AE4-B4C8-4832-A2AA-CA4CC8AAE703}" type="pres">
      <dgm:prSet presAssocID="{A3A98DDC-E694-495B-A6C2-711D03559685}" presName="linearProcess" presStyleCnt="0"/>
      <dgm:spPr/>
    </dgm:pt>
    <dgm:pt modelId="{A1CB58B6-882E-4DB3-8133-25920D42970F}" type="pres">
      <dgm:prSet presAssocID="{5A4FEF3A-E561-48EF-924C-05977728ACE5}" presName="textNode" presStyleLbl="node1" presStyleIdx="0" presStyleCnt="5" custLinFactX="-19307" custLinFactNeighborX="-100000">
        <dgm:presLayoutVars>
          <dgm:bulletEnabled val="1"/>
        </dgm:presLayoutVars>
      </dgm:prSet>
      <dgm:spPr/>
    </dgm:pt>
    <dgm:pt modelId="{E5DA0ADE-45EF-488A-993D-6A01D0493BB5}" type="pres">
      <dgm:prSet presAssocID="{8EB99B08-D7CF-4B5D-AC68-E468D0FAB9E3}" presName="sibTrans" presStyleCnt="0"/>
      <dgm:spPr/>
    </dgm:pt>
    <dgm:pt modelId="{0BEFB3CF-A811-494F-A079-92CEDD5FE33A}" type="pres">
      <dgm:prSet presAssocID="{5E131C4B-AAB6-4C54-BA17-9D7E0A05632B}" presName="textNode" presStyleLbl="node1" presStyleIdx="1" presStyleCnt="5">
        <dgm:presLayoutVars>
          <dgm:bulletEnabled val="1"/>
        </dgm:presLayoutVars>
      </dgm:prSet>
      <dgm:spPr/>
    </dgm:pt>
    <dgm:pt modelId="{A302A9D3-B5A1-4E16-B60D-4C711C942AC3}" type="pres">
      <dgm:prSet presAssocID="{9899F3AC-DC48-4856-9922-C0491CF589B9}" presName="sibTrans" presStyleCnt="0"/>
      <dgm:spPr/>
    </dgm:pt>
    <dgm:pt modelId="{E8F25A5E-C6A3-41D6-940C-72ACFB96441A}" type="pres">
      <dgm:prSet presAssocID="{28224DF8-5D2C-4E42-BBFF-818909B93CA5}" presName="textNode" presStyleLbl="node1" presStyleIdx="2" presStyleCnt="5">
        <dgm:presLayoutVars>
          <dgm:bulletEnabled val="1"/>
        </dgm:presLayoutVars>
      </dgm:prSet>
      <dgm:spPr/>
    </dgm:pt>
    <dgm:pt modelId="{D10AA5BD-9F85-4012-B595-D2D225E54BB3}" type="pres">
      <dgm:prSet presAssocID="{867BCBFA-54C3-485A-ACEC-6B36291D8D6F}" presName="sibTrans" presStyleCnt="0"/>
      <dgm:spPr/>
    </dgm:pt>
    <dgm:pt modelId="{1B23B3FF-544A-42E3-8885-5C27F4C82E32}" type="pres">
      <dgm:prSet presAssocID="{09FC290B-C246-412D-A699-EDC41DF0AB01}" presName="textNode" presStyleLbl="node1" presStyleIdx="3" presStyleCnt="5">
        <dgm:presLayoutVars>
          <dgm:bulletEnabled val="1"/>
        </dgm:presLayoutVars>
      </dgm:prSet>
      <dgm:spPr/>
    </dgm:pt>
    <dgm:pt modelId="{45E9A7AC-04FB-41FB-BF76-AAD6AA8265B4}" type="pres">
      <dgm:prSet presAssocID="{3A20C4F8-F355-4181-8289-45EAC26CCA06}" presName="sibTrans" presStyleCnt="0"/>
      <dgm:spPr/>
    </dgm:pt>
    <dgm:pt modelId="{C0C38039-06D2-4F2A-B28C-AA95AA0267DD}" type="pres">
      <dgm:prSet presAssocID="{F69A7AAE-CE33-42D4-97D3-2B1AC63FC5C8}" presName="textNode" presStyleLbl="node1" presStyleIdx="4" presStyleCnt="5">
        <dgm:presLayoutVars>
          <dgm:bulletEnabled val="1"/>
        </dgm:presLayoutVars>
      </dgm:prSet>
      <dgm:spPr/>
    </dgm:pt>
  </dgm:ptLst>
  <dgm:cxnLst>
    <dgm:cxn modelId="{7006A435-A034-4EF1-9F1B-EE04FDB5D85E}" srcId="{A3A98DDC-E694-495B-A6C2-711D03559685}" destId="{5E131C4B-AAB6-4C54-BA17-9D7E0A05632B}" srcOrd="1" destOrd="0" parTransId="{A853F2A4-F44D-4F3A-AF32-34386D455F86}" sibTransId="{9899F3AC-DC48-4856-9922-C0491CF589B9}"/>
    <dgm:cxn modelId="{9FA0E953-998C-4E7A-8F37-00B1B06127BE}" type="presOf" srcId="{5E131C4B-AAB6-4C54-BA17-9D7E0A05632B}" destId="{0BEFB3CF-A811-494F-A079-92CEDD5FE33A}" srcOrd="0" destOrd="0" presId="urn:microsoft.com/office/officeart/2005/8/layout/hProcess9"/>
    <dgm:cxn modelId="{7E606375-62CD-4F33-BADE-378A07ECD948}" srcId="{A3A98DDC-E694-495B-A6C2-711D03559685}" destId="{09FC290B-C246-412D-A699-EDC41DF0AB01}" srcOrd="3" destOrd="0" parTransId="{9A09DF46-DD08-4CCE-BD8D-75CA6D1987B3}" sibTransId="{3A20C4F8-F355-4181-8289-45EAC26CCA06}"/>
    <dgm:cxn modelId="{C7D9D455-2539-43EB-BF5E-AB85A0A86BAC}" srcId="{A3A98DDC-E694-495B-A6C2-711D03559685}" destId="{28224DF8-5D2C-4E42-BBFF-818909B93CA5}" srcOrd="2" destOrd="0" parTransId="{A7CC0B26-E8FC-4E95-B906-6C8FF9C99D55}" sibTransId="{867BCBFA-54C3-485A-ACEC-6B36291D8D6F}"/>
    <dgm:cxn modelId="{A5E7C399-532A-49A1-BFE3-978031FE35E4}" srcId="{A3A98DDC-E694-495B-A6C2-711D03559685}" destId="{5A4FEF3A-E561-48EF-924C-05977728ACE5}" srcOrd="0" destOrd="0" parTransId="{EE38C0F7-742E-40FC-92F1-724F08313998}" sibTransId="{8EB99B08-D7CF-4B5D-AC68-E468D0FAB9E3}"/>
    <dgm:cxn modelId="{819CA39F-A61C-40F3-9F71-C3950752B29C}" type="presOf" srcId="{5A4FEF3A-E561-48EF-924C-05977728ACE5}" destId="{A1CB58B6-882E-4DB3-8133-25920D42970F}" srcOrd="0" destOrd="0" presId="urn:microsoft.com/office/officeart/2005/8/layout/hProcess9"/>
    <dgm:cxn modelId="{AFC3B1C3-5138-49CC-A5E0-8A075FF4468E}" type="presOf" srcId="{09FC290B-C246-412D-A699-EDC41DF0AB01}" destId="{1B23B3FF-544A-42E3-8885-5C27F4C82E32}" srcOrd="0" destOrd="0" presId="urn:microsoft.com/office/officeart/2005/8/layout/hProcess9"/>
    <dgm:cxn modelId="{040A56DB-B158-4896-A856-586E70A627B2}" type="presOf" srcId="{F69A7AAE-CE33-42D4-97D3-2B1AC63FC5C8}" destId="{C0C38039-06D2-4F2A-B28C-AA95AA0267DD}" srcOrd="0" destOrd="0" presId="urn:microsoft.com/office/officeart/2005/8/layout/hProcess9"/>
    <dgm:cxn modelId="{8391CCDC-64C7-40C8-B4BF-4533B90A5D4F}" type="presOf" srcId="{28224DF8-5D2C-4E42-BBFF-818909B93CA5}" destId="{E8F25A5E-C6A3-41D6-940C-72ACFB96441A}" srcOrd="0" destOrd="0" presId="urn:microsoft.com/office/officeart/2005/8/layout/hProcess9"/>
    <dgm:cxn modelId="{18A05AE5-0EFA-45ED-AFAD-2E1AA04F5455}" type="presOf" srcId="{A3A98DDC-E694-495B-A6C2-711D03559685}" destId="{0AF65F9A-EFDD-42F3-9903-291BFDB700FE}" srcOrd="0" destOrd="0" presId="urn:microsoft.com/office/officeart/2005/8/layout/hProcess9"/>
    <dgm:cxn modelId="{F8261DED-EA99-4DE2-B212-AA4B0E471D6A}" srcId="{A3A98DDC-E694-495B-A6C2-711D03559685}" destId="{F69A7AAE-CE33-42D4-97D3-2B1AC63FC5C8}" srcOrd="4" destOrd="0" parTransId="{FDFA9D1C-A4CF-4688-9059-A9C9D2070F77}" sibTransId="{66016475-6FFF-41B1-8A51-7B808143F496}"/>
    <dgm:cxn modelId="{B496FBA0-B5F5-40F1-B9D0-87257C9D0B8A}" type="presParOf" srcId="{0AF65F9A-EFDD-42F3-9903-291BFDB700FE}" destId="{12EA8B4C-10F3-4798-ADBA-31AD76DA41AA}" srcOrd="0" destOrd="0" presId="urn:microsoft.com/office/officeart/2005/8/layout/hProcess9"/>
    <dgm:cxn modelId="{0F562645-1C21-4982-BD48-EF345DAF8840}" type="presParOf" srcId="{0AF65F9A-EFDD-42F3-9903-291BFDB700FE}" destId="{22166AE4-B4C8-4832-A2AA-CA4CC8AAE703}" srcOrd="1" destOrd="0" presId="urn:microsoft.com/office/officeart/2005/8/layout/hProcess9"/>
    <dgm:cxn modelId="{F04945D1-092C-41BC-9349-033BFAB9D30F}" type="presParOf" srcId="{22166AE4-B4C8-4832-A2AA-CA4CC8AAE703}" destId="{A1CB58B6-882E-4DB3-8133-25920D42970F}" srcOrd="0" destOrd="0" presId="urn:microsoft.com/office/officeart/2005/8/layout/hProcess9"/>
    <dgm:cxn modelId="{A1417C0C-4D71-467F-A251-9AA284698B9C}" type="presParOf" srcId="{22166AE4-B4C8-4832-A2AA-CA4CC8AAE703}" destId="{E5DA0ADE-45EF-488A-993D-6A01D0493BB5}" srcOrd="1" destOrd="0" presId="urn:microsoft.com/office/officeart/2005/8/layout/hProcess9"/>
    <dgm:cxn modelId="{BAE08670-2E1A-45E8-B10E-56CC2867A6E5}" type="presParOf" srcId="{22166AE4-B4C8-4832-A2AA-CA4CC8AAE703}" destId="{0BEFB3CF-A811-494F-A079-92CEDD5FE33A}" srcOrd="2" destOrd="0" presId="urn:microsoft.com/office/officeart/2005/8/layout/hProcess9"/>
    <dgm:cxn modelId="{7CA98548-2410-4FCF-8DAB-F8EBBCC8B74B}" type="presParOf" srcId="{22166AE4-B4C8-4832-A2AA-CA4CC8AAE703}" destId="{A302A9D3-B5A1-4E16-B60D-4C711C942AC3}" srcOrd="3" destOrd="0" presId="urn:microsoft.com/office/officeart/2005/8/layout/hProcess9"/>
    <dgm:cxn modelId="{DF3EDEB8-8C53-458B-816B-D519C0306214}" type="presParOf" srcId="{22166AE4-B4C8-4832-A2AA-CA4CC8AAE703}" destId="{E8F25A5E-C6A3-41D6-940C-72ACFB96441A}" srcOrd="4" destOrd="0" presId="urn:microsoft.com/office/officeart/2005/8/layout/hProcess9"/>
    <dgm:cxn modelId="{F0C1C2FA-E3DE-4D0D-BABB-BEAC30F0BDF7}" type="presParOf" srcId="{22166AE4-B4C8-4832-A2AA-CA4CC8AAE703}" destId="{D10AA5BD-9F85-4012-B595-D2D225E54BB3}" srcOrd="5" destOrd="0" presId="urn:microsoft.com/office/officeart/2005/8/layout/hProcess9"/>
    <dgm:cxn modelId="{D26B8629-70EE-4FAE-BD45-E10B33F58C18}" type="presParOf" srcId="{22166AE4-B4C8-4832-A2AA-CA4CC8AAE703}" destId="{1B23B3FF-544A-42E3-8885-5C27F4C82E32}" srcOrd="6" destOrd="0" presId="urn:microsoft.com/office/officeart/2005/8/layout/hProcess9"/>
    <dgm:cxn modelId="{9B1C4591-BA02-43E3-97A6-26BDF3DA93B3}" type="presParOf" srcId="{22166AE4-B4C8-4832-A2AA-CA4CC8AAE703}" destId="{45E9A7AC-04FB-41FB-BF76-AAD6AA8265B4}" srcOrd="7" destOrd="0" presId="urn:microsoft.com/office/officeart/2005/8/layout/hProcess9"/>
    <dgm:cxn modelId="{D90475EC-9771-47F5-A1D1-0EC975B21DA6}" type="presParOf" srcId="{22166AE4-B4C8-4832-A2AA-CA4CC8AAE703}" destId="{C0C38039-06D2-4F2A-B28C-AA95AA0267DD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EA8B4C-10F3-4798-ADBA-31AD76DA41AA}">
      <dsp:nvSpPr>
        <dsp:cNvPr id="0" name=""/>
        <dsp:cNvSpPr/>
      </dsp:nvSpPr>
      <dsp:spPr>
        <a:xfrm>
          <a:off x="788669" y="0"/>
          <a:ext cx="8938260" cy="4351338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CB58B6-882E-4DB3-8133-25920D42970F}">
      <dsp:nvSpPr>
        <dsp:cNvPr id="0" name=""/>
        <dsp:cNvSpPr/>
      </dsp:nvSpPr>
      <dsp:spPr>
        <a:xfrm>
          <a:off x="0" y="1305401"/>
          <a:ext cx="1956993" cy="1740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/>
            <a:t>Идея</a:t>
          </a:r>
        </a:p>
      </dsp:txBody>
      <dsp:txXfrm>
        <a:off x="84966" y="1390367"/>
        <a:ext cx="1787061" cy="1570603"/>
      </dsp:txXfrm>
    </dsp:sp>
    <dsp:sp modelId="{0BEFB3CF-A811-494F-A079-92CEDD5FE33A}">
      <dsp:nvSpPr>
        <dsp:cNvPr id="0" name=""/>
        <dsp:cNvSpPr/>
      </dsp:nvSpPr>
      <dsp:spPr>
        <a:xfrm>
          <a:off x="2141316" y="1305401"/>
          <a:ext cx="1956993" cy="1740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/>
            <a:t>Согласование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/>
            <a:t>РГПУ</a:t>
          </a:r>
        </a:p>
      </dsp:txBody>
      <dsp:txXfrm>
        <a:off x="2226282" y="1390367"/>
        <a:ext cx="1787061" cy="1570603"/>
      </dsp:txXfrm>
    </dsp:sp>
    <dsp:sp modelId="{E8F25A5E-C6A3-41D6-940C-72ACFB96441A}">
      <dsp:nvSpPr>
        <dsp:cNvPr id="0" name=""/>
        <dsp:cNvSpPr/>
      </dsp:nvSpPr>
      <dsp:spPr>
        <a:xfrm>
          <a:off x="4279303" y="1305401"/>
          <a:ext cx="1956993" cy="1740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/>
            <a:t>Подача</a:t>
          </a:r>
        </a:p>
      </dsp:txBody>
      <dsp:txXfrm>
        <a:off x="4364269" y="1390367"/>
        <a:ext cx="1787061" cy="1570603"/>
      </dsp:txXfrm>
    </dsp:sp>
    <dsp:sp modelId="{1B23B3FF-544A-42E3-8885-5C27F4C82E32}">
      <dsp:nvSpPr>
        <dsp:cNvPr id="0" name=""/>
        <dsp:cNvSpPr/>
      </dsp:nvSpPr>
      <dsp:spPr>
        <a:xfrm>
          <a:off x="6417290" y="1305401"/>
          <a:ext cx="1956993" cy="1740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/>
            <a:t>Работа</a:t>
          </a:r>
        </a:p>
      </dsp:txBody>
      <dsp:txXfrm>
        <a:off x="6502256" y="1390367"/>
        <a:ext cx="1787061" cy="1570603"/>
      </dsp:txXfrm>
    </dsp:sp>
    <dsp:sp modelId="{C0C38039-06D2-4F2A-B28C-AA95AA0267DD}">
      <dsp:nvSpPr>
        <dsp:cNvPr id="0" name=""/>
        <dsp:cNvSpPr/>
      </dsp:nvSpPr>
      <dsp:spPr>
        <a:xfrm>
          <a:off x="8555277" y="1305401"/>
          <a:ext cx="1956993" cy="1740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/>
            <a:t>Отчет</a:t>
          </a:r>
        </a:p>
      </dsp:txBody>
      <dsp:txXfrm>
        <a:off x="8640243" y="1390367"/>
        <a:ext cx="1787061" cy="15706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089A1E-3B86-4443-9CBE-DF252DC814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AD92D76-D69D-4C40-910A-626CF1E107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EF0AD9D-F3F5-4900-BC1D-1F54B88C1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31EE7-DCED-4BAA-B6E1-A5E036209442}" type="datetimeFigureOut">
              <a:rPr lang="ru-RU" smtClean="0"/>
              <a:t>03.06.2018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CA39726-CA44-49F6-8B3C-FBD8B40C8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137CA14-F54F-40FB-8905-F05B6639A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9A064-317C-44AA-8C32-DB9856B3F6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321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EE5090-399E-43C2-ABAE-3502EDB41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82BE34C-2CDF-44EE-8C91-9B50D903B0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20AAE3E-1864-476C-A092-487B07948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31EE7-DCED-4BAA-B6E1-A5E036209442}" type="datetimeFigureOut">
              <a:rPr lang="ru-RU" smtClean="0"/>
              <a:t>03.06.2018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666EF8A-E004-4DC6-94BE-4C9F2A97F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EE73E33-FB39-4253-9E14-99A6A13DB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9A064-317C-44AA-8C32-DB9856B3F6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6098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54CA344-D1ED-41A9-81A0-A9482DE6CE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6EA2721-A5A7-4ADC-9DEF-7AF79194C5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082F2C9-71AE-493C-8E57-16B7AC2C0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31EE7-DCED-4BAA-B6E1-A5E036209442}" type="datetimeFigureOut">
              <a:rPr lang="ru-RU" smtClean="0"/>
              <a:t>03.06.2018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9E34BB0-7B06-4E96-958C-1C6E3025A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F76BC07-0E0D-42D5-BA1B-C3165F1C3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9A064-317C-44AA-8C32-DB9856B3F6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4336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80CD00-65BD-424C-A7E3-B7B866CF1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87D6EB5-D6AC-47AC-AD87-3A1E6C46DD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EE3F58F-421E-44FF-A9E5-C52788A98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31EE7-DCED-4BAA-B6E1-A5E036209442}" type="datetimeFigureOut">
              <a:rPr lang="ru-RU" smtClean="0"/>
              <a:t>03.06.2018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4FD1BAD-8472-4B38-9ACF-96D00B60B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D43F617-DB9E-464C-B450-909E3F4E4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9A064-317C-44AA-8C32-DB9856B3F6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4605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16F3AB-6B6C-41FE-A368-F86C8EC52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555D38A-4B89-4238-81B5-0ABF4C4697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7E6022E-03FC-422D-B2A6-D4EDF079B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31EE7-DCED-4BAA-B6E1-A5E036209442}" type="datetimeFigureOut">
              <a:rPr lang="ru-RU" smtClean="0"/>
              <a:t>03.06.2018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51B7CBE-D2AE-4EB3-BAB1-633F5FBE9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FCD951D-3599-4138-A99E-D2556E19E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9A064-317C-44AA-8C32-DB9856B3F6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2028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ED3B93-E453-4653-8CE7-5A6D6FE11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A00FF37-CD39-41AF-BA18-5BCFEB6E18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4AFFD8D-C38D-400C-AD0E-33187CD56A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9A46FD3-5C07-4C2E-89B5-0C3DACA5A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31EE7-DCED-4BAA-B6E1-A5E036209442}" type="datetimeFigureOut">
              <a:rPr lang="ru-RU" smtClean="0"/>
              <a:t>03.06.2018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44603A0-C6B5-43D9-BA3B-382081AB5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1C0EEFA-BA82-4D4D-9DEB-3006448E3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9A064-317C-44AA-8C32-DB9856B3F6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2543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713827-39EB-46CA-BFF8-0B55E0D46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D255922-D4D9-484A-B4EB-CB7E4D5470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C9A6537-BD2F-492F-8159-8E85DB50BD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23C2B86-BCB5-49D9-BDB3-ED9FD559D0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B6DEA8D-02FF-40EB-81E4-B51629D3A8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F3CFC7E-0660-4157-B77A-245CA7AD0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31EE7-DCED-4BAA-B6E1-A5E036209442}" type="datetimeFigureOut">
              <a:rPr lang="ru-RU" smtClean="0"/>
              <a:t>03.06.2018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D6FBEF5-21DE-4595-B25D-25AD75C2D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F7517B3B-C4F5-41D6-A066-5137B3499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9A064-317C-44AA-8C32-DB9856B3F6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201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7AA43F-C852-4040-A8BC-8B2888258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0F5B8EC-8CA0-4A58-9904-343FDFF44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31EE7-DCED-4BAA-B6E1-A5E036209442}" type="datetimeFigureOut">
              <a:rPr lang="ru-RU" smtClean="0"/>
              <a:t>03.06.2018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E6D73B4-4A4E-4799-8BF0-C72F4722F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7696A4C-8D5A-4931-8A92-81E693294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9A064-317C-44AA-8C32-DB9856B3F6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4880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D334429-8A25-43E6-880E-D995744DD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31EE7-DCED-4BAA-B6E1-A5E036209442}" type="datetimeFigureOut">
              <a:rPr lang="ru-RU" smtClean="0"/>
              <a:t>03.06.2018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A22B9D4-93B8-43E4-A0A8-F3388DFF2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8787746-F500-48BE-8B9C-4C666E90B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9A064-317C-44AA-8C32-DB9856B3F6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9708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69FC8D-FE3A-4762-83B3-E418D67CE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7A79CC5-74BA-475B-89E2-527203211C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93698BB-8A1C-4574-B050-9D2A2DBC5E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45FB079-F5D0-4574-818B-D75BABF99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31EE7-DCED-4BAA-B6E1-A5E036209442}" type="datetimeFigureOut">
              <a:rPr lang="ru-RU" smtClean="0"/>
              <a:t>03.06.2018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4E5ECCA-5B71-414F-9BE9-D82CC602C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319E9AF-EFFC-4559-B534-9C4F3C31C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9A064-317C-44AA-8C32-DB9856B3F6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0265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D74255-551E-407E-9A96-7A5115B20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CE3123B-8B4C-4943-B937-6047B6D24A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7FAA9B6-EF9C-4CB0-935C-EAE1F56E93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410F419-07B6-4D40-935A-C631F99FE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31EE7-DCED-4BAA-B6E1-A5E036209442}" type="datetimeFigureOut">
              <a:rPr lang="ru-RU" smtClean="0"/>
              <a:t>03.06.2018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F833FDF-D69D-4D42-857F-678ACF0E7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DFE0C63-EB80-4003-BF30-D74B9A1A0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9A064-317C-44AA-8C32-DB9856B3F6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9752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D9633C-A640-473E-BEF0-2F774B401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25C6679-0A9D-4F70-9A63-38A682ED8E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1A03A48-170C-41F3-8312-F0331458CA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31EE7-DCED-4BAA-B6E1-A5E036209442}" type="datetimeFigureOut">
              <a:rPr lang="ru-RU" smtClean="0"/>
              <a:t>03.06.2018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22D3F1E-C088-4412-A686-C200641F7E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AC649BA-82A2-482C-9224-2A1B262CFC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9A064-317C-44AA-8C32-DB9856B3F6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7474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i.se/en/" TargetMode="External"/><Relationship Id="rId2" Type="http://schemas.openxmlformats.org/officeDocument/2006/relationships/hyperlink" Target="http://www.cimo.fi/frontpag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siu.no/eng" TargetMode="External"/><Relationship Id="rId4" Type="http://schemas.openxmlformats.org/officeDocument/2006/relationships/hyperlink" Target="https://www.ufm.dk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57296E-B1B0-4033-A51C-5EC10A1A53B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Работа с международными грантами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1349601-A7C9-4DCD-9B41-49D298D63D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Опыт секции финского и скандинавских языков</a:t>
            </a:r>
          </a:p>
          <a:p>
            <a:r>
              <a:rPr lang="ru-RU" dirty="0"/>
              <a:t>Анастасия </a:t>
            </a:r>
            <a:r>
              <a:rPr lang="ru-RU"/>
              <a:t>Всеволодовна Ломагина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8869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B5CCB9-7F21-480B-A817-636C754A5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Организации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4934D27-958F-4C26-A075-5C56FA837A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4400" dirty="0"/>
              <a:t>Финляндия: «Национальное агентство образования Финляндии»</a:t>
            </a:r>
            <a:r>
              <a:rPr lang="en-US" sz="4400" dirty="0"/>
              <a:t> </a:t>
            </a:r>
            <a:r>
              <a:rPr lang="en-US" sz="4400" dirty="0">
                <a:hlinkClick r:id="rId2"/>
              </a:rPr>
              <a:t>http://www.cimo.fi/frontpage</a:t>
            </a:r>
            <a:r>
              <a:rPr lang="en-US" sz="4400" dirty="0"/>
              <a:t> </a:t>
            </a:r>
            <a:endParaRPr lang="ru-RU" sz="4400" dirty="0"/>
          </a:p>
          <a:p>
            <a:r>
              <a:rPr lang="ru-RU" sz="4400" dirty="0"/>
              <a:t>Швеция: «Шведский институт»</a:t>
            </a:r>
            <a:r>
              <a:rPr lang="en-US" sz="4400" dirty="0"/>
              <a:t> </a:t>
            </a:r>
            <a:r>
              <a:rPr lang="en-US" sz="4400" dirty="0">
                <a:hlinkClick r:id="rId3"/>
              </a:rPr>
              <a:t>https://si.se/en/</a:t>
            </a:r>
            <a:r>
              <a:rPr lang="en-US" sz="4400" dirty="0"/>
              <a:t> </a:t>
            </a:r>
            <a:endParaRPr lang="ru-RU" sz="4400" dirty="0"/>
          </a:p>
          <a:p>
            <a:r>
              <a:rPr lang="ru-RU" sz="4400" dirty="0"/>
              <a:t>Дания: Министерство науки и образования</a:t>
            </a:r>
            <a:r>
              <a:rPr lang="en-US" sz="4400" dirty="0"/>
              <a:t> </a:t>
            </a:r>
            <a:r>
              <a:rPr lang="da-DK" sz="4400" dirty="0">
                <a:hlinkClick r:id="rId4"/>
              </a:rPr>
              <a:t>https://www.ufm.dk/</a:t>
            </a:r>
            <a:r>
              <a:rPr lang="da-DK" sz="4400" dirty="0"/>
              <a:t> </a:t>
            </a:r>
            <a:endParaRPr lang="ru-RU" sz="4400" dirty="0"/>
          </a:p>
          <a:p>
            <a:r>
              <a:rPr lang="ru-RU" sz="4400" dirty="0"/>
              <a:t>Норвегия: Центр международного сотрудничества в образовании </a:t>
            </a:r>
            <a:r>
              <a:rPr lang="da-DK" sz="4400" dirty="0">
                <a:hlinkClick r:id="rId5"/>
              </a:rPr>
              <a:t>https://www.siu.no/eng</a:t>
            </a:r>
            <a:r>
              <a:rPr lang="da-DK" sz="4400" dirty="0"/>
              <a:t>  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712454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6B8737-6E78-486B-8FBD-468FA1984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Преимущества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8813670-35F4-4F2A-859E-F5D41E41C5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4400" dirty="0"/>
              <a:t>Страны Скандинавии – ближайшие партнеры – интерес к России</a:t>
            </a:r>
          </a:p>
          <a:p>
            <a:r>
              <a:rPr lang="ru-RU" sz="4400" dirty="0"/>
              <a:t>Финляндия – на государственном уровне поощряется сотрудничество с российскими учеными</a:t>
            </a:r>
          </a:p>
          <a:p>
            <a:r>
              <a:rPr lang="ru-RU" sz="4400" dirty="0"/>
              <a:t>Скандинавы поддерживают изучение и распространение своих языков и культур.</a:t>
            </a:r>
          </a:p>
        </p:txBody>
      </p:sp>
    </p:spTree>
    <p:extLst>
      <p:ext uri="{BB962C8B-B14F-4D97-AF65-F5344CB8AC3E}">
        <p14:creationId xmlns:p14="http://schemas.microsoft.com/office/powerpoint/2010/main" val="1092629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89034B-0417-4221-A475-4312B2155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Национальное агентство образования Финляндии </a:t>
            </a:r>
            <a:r>
              <a:rPr lang="en-US" dirty="0"/>
              <a:t>EDUFI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B2CEF02-A838-4DB0-B825-4F787BE902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4400" dirty="0"/>
              <a:t>3 раз выигрываем грант</a:t>
            </a:r>
          </a:p>
          <a:p>
            <a:r>
              <a:rPr lang="ru-RU" sz="4400" dirty="0"/>
              <a:t>8 906 евро – без </a:t>
            </a:r>
            <a:r>
              <a:rPr lang="ru-RU" sz="4400" dirty="0" err="1"/>
              <a:t>софинансирования</a:t>
            </a:r>
            <a:r>
              <a:rPr lang="ru-RU" sz="4400" dirty="0"/>
              <a:t> на 2 года – 0,5 ставки доцента</a:t>
            </a:r>
          </a:p>
          <a:p>
            <a:r>
              <a:rPr lang="ru-RU" sz="4400" dirty="0"/>
              <a:t>отчет пишет координатор по работе всей секции</a:t>
            </a:r>
          </a:p>
          <a:p>
            <a:r>
              <a:rPr lang="ru-RU" sz="4400" dirty="0"/>
              <a:t>Темы 2018-2020: метапредметный подход в преподавании финского (</a:t>
            </a:r>
            <a:r>
              <a:rPr lang="en-US" sz="4400" dirty="0"/>
              <a:t>CLIL); </a:t>
            </a:r>
            <a:r>
              <a:rPr lang="ru-RU" sz="4400" dirty="0"/>
              <a:t>проектный метод; электронные курсы</a:t>
            </a:r>
          </a:p>
        </p:txBody>
      </p:sp>
    </p:spTree>
    <p:extLst>
      <p:ext uri="{BB962C8B-B14F-4D97-AF65-F5344CB8AC3E}">
        <p14:creationId xmlns:p14="http://schemas.microsoft.com/office/powerpoint/2010/main" val="3899540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52DE23-3B14-4DC4-A57F-E76A59B7B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Эразмус</a:t>
            </a:r>
            <a:r>
              <a:rPr lang="ru-RU" dirty="0"/>
              <a:t> +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5F5F31A-4365-416F-86D7-164C358EB7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/>
              <a:t>РГПУ – не </a:t>
            </a:r>
            <a:r>
              <a:rPr lang="ru-RU" sz="4800" dirty="0" err="1"/>
              <a:t>грантодержатель</a:t>
            </a:r>
            <a:endParaRPr lang="ru-RU" sz="4800" dirty="0"/>
          </a:p>
          <a:p>
            <a:r>
              <a:rPr lang="ru-RU" sz="4800" dirty="0"/>
              <a:t>Партнер -  </a:t>
            </a:r>
            <a:r>
              <a:rPr lang="en-US" sz="4800" dirty="0"/>
              <a:t>UCC Copenhagen</a:t>
            </a:r>
          </a:p>
          <a:p>
            <a:r>
              <a:rPr lang="en-US" sz="4800" dirty="0"/>
              <a:t>PTP </a:t>
            </a:r>
            <a:r>
              <a:rPr lang="ru-RU" sz="4800" dirty="0"/>
              <a:t>проекты, академическая мобильность</a:t>
            </a:r>
            <a:r>
              <a:rPr lang="en-US" sz="4800" dirty="0"/>
              <a:t>, building bridges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684354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7A0C81-8096-483F-99A4-F646CA6D6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Процесс работы по гранту</a:t>
            </a:r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14EBE4D1-D5FC-4471-802B-1E68D99860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543895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394144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8DE093-093C-46C5-BE2C-F0FFBC19C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Процесс работы по гранту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A46B624-F8A3-4937-AA5B-154C729884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4000" dirty="0"/>
              <a:t>Идея – совпадает с научным направлением кафедры, иностранных коллег и (немножко) меняет мир к лучшему</a:t>
            </a:r>
          </a:p>
          <a:p>
            <a:r>
              <a:rPr lang="ru-RU" sz="4000" dirty="0"/>
              <a:t> Согласование РГПУ (</a:t>
            </a:r>
            <a:r>
              <a:rPr lang="ru-RU" sz="4000" dirty="0" err="1"/>
              <a:t>софинансирование</a:t>
            </a:r>
            <a:r>
              <a:rPr lang="ru-RU" sz="4000" dirty="0"/>
              <a:t>, за счет каких денег?) Важно заложить достаточно времени на эту стадию.</a:t>
            </a:r>
          </a:p>
          <a:p>
            <a:r>
              <a:rPr lang="ru-RU" sz="4000" dirty="0"/>
              <a:t>Подача – можно в последний день </a:t>
            </a:r>
          </a:p>
          <a:p>
            <a:r>
              <a:rPr lang="ru-RU" sz="4000" dirty="0"/>
              <a:t>Работа – любые изменения – получение письменного разрешения от грантодателей с письменным подтверждением </a:t>
            </a:r>
          </a:p>
          <a:p>
            <a:r>
              <a:rPr lang="ru-RU" sz="5400" dirty="0"/>
              <a:t> </a:t>
            </a:r>
            <a:r>
              <a:rPr lang="ru-RU" sz="4000" dirty="0"/>
              <a:t>Отчет</a:t>
            </a:r>
            <a:r>
              <a:rPr lang="ru-RU" sz="4800" dirty="0"/>
              <a:t> </a:t>
            </a:r>
            <a:r>
              <a:rPr lang="ru-RU" sz="4000" dirty="0"/>
              <a:t>(содержательный и финансовый – необходимо определить, кто делает?) </a:t>
            </a:r>
          </a:p>
          <a:p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32198780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032CE49-364D-43B1-BE2C-D7BAE2BB7F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2331" y="261292"/>
            <a:ext cx="8977388" cy="6385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22746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929</TotalTime>
  <Words>251</Words>
  <Application>Microsoft Office PowerPoint</Application>
  <PresentationFormat>Широкоэкранный</PresentationFormat>
  <Paragraphs>34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Тема Office</vt:lpstr>
      <vt:lpstr>Работа с международными грантами</vt:lpstr>
      <vt:lpstr>Организации </vt:lpstr>
      <vt:lpstr>Преимущества</vt:lpstr>
      <vt:lpstr>Национальное агентство образования Финляндии EDUFI</vt:lpstr>
      <vt:lpstr>Эразмус +</vt:lpstr>
      <vt:lpstr>Процесс работы по гранту</vt:lpstr>
      <vt:lpstr>Процесс работы по гранту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Работа с международными грантами</dc:title>
  <dc:creator>Анастасия Ломагина</dc:creator>
  <cp:lastModifiedBy>Анастасия Ломагина</cp:lastModifiedBy>
  <cp:revision>13</cp:revision>
  <cp:lastPrinted>2018-05-31T07:51:13Z</cp:lastPrinted>
  <dcterms:created xsi:type="dcterms:W3CDTF">2018-05-30T16:59:58Z</dcterms:created>
  <dcterms:modified xsi:type="dcterms:W3CDTF">2018-06-03T17:46:21Z</dcterms:modified>
</cp:coreProperties>
</file>