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F94775-2149-4151-AC87-752793A25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0B18932-9F6E-4B40-991E-4DBB2DCB4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96D8F9-CC2A-4891-974D-19658C9D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77DB-68D0-4A70-A3D0-F5A01F65FD1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FCD287-6BD0-4421-A68D-6E1E79A9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A88C84-EEF0-43B0-A118-5ACE960D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7D81-9BEB-40E9-B14C-6B47D02B6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11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A59FD2-41B5-449F-8D0A-7A6105B2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FD13AB1-B340-4F6F-894D-4A77D0C42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B6DDDE-BEEB-40DF-8D1F-204C12FB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77DB-68D0-4A70-A3D0-F5A01F65FD1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60DCD5-271A-4534-B8B9-E29664BD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9ADC22-ACD8-4738-A3B5-1FDD5A0C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7D81-9BEB-40E9-B14C-6B47D02B6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04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2979955-C5C0-4C1A-8902-8A9CF5908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1D0224B-20F8-4B53-A217-45F18CD53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13E278-560F-40A3-B403-E139D4DC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77DB-68D0-4A70-A3D0-F5A01F65FD1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F96600-866B-4F95-82F3-FEAC437A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E63234-91FF-4071-80E6-CC943C37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7D81-9BEB-40E9-B14C-6B47D02B6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98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00C16F-1401-4B4F-AA7B-DD6DD6CB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63F93E-F91A-4E8F-955D-06190CCC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84CC20-21F3-4553-B593-21DD2EE0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77DB-68D0-4A70-A3D0-F5A01F65FD1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10AE71-818B-4781-93CA-B1936990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5D54B0-7901-4BF3-B3F3-52FD8054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7D81-9BEB-40E9-B14C-6B47D02B6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5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41F07D-13A6-4BFB-9A97-3CF46859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724173-01CC-49D5-BFC5-AE8978191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CDBCD5-F75B-4B2F-8451-79D55087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77DB-68D0-4A70-A3D0-F5A01F65FD1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805D0E-88CF-4C3D-ABF5-5BCF325D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24B2D7-6AF1-406E-8E12-E732D354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7D81-9BEB-40E9-B14C-6B47D02B6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99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2767A4-0571-40F2-A862-F1D503C0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3FC252-598E-422A-A969-6CC6284CA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774DE5-C1DB-4375-9046-F63DF03C1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0B35C7-E544-41C4-8719-2A67F037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77DB-68D0-4A70-A3D0-F5A01F65FD1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C0E3FA-82BA-4E64-AFAE-66938C2C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A7FFA4-DE74-4C77-8CBC-0972EF71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7D81-9BEB-40E9-B14C-6B47D02B6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65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0A3D1A-7796-4890-92BD-3E180454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3FF0CF-1B99-44F0-ADE4-D0A176EBB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22D2B9-E5F7-403A-9047-9EFC6DB29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BCB10BE-E832-4376-A3A5-B94EB36ED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F073CE-4C77-4666-BC1B-629B3E7826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C021C65-4E90-4F1B-BCA7-0292B2D9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77DB-68D0-4A70-A3D0-F5A01F65FD1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81C2107-6859-43D0-ACD1-5E1B56F84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CAA2B16-BC48-4F03-979A-FBDFBD19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7D81-9BEB-40E9-B14C-6B47D02B6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02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A60664-6A5D-489F-896F-422E0F9B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813CBC4-DE46-467F-9978-270B5C8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77DB-68D0-4A70-A3D0-F5A01F65FD1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BBB407F-0C32-45DD-9835-F23953D9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01C03A3-4C50-4B42-A158-F44F4A06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7D81-9BEB-40E9-B14C-6B47D02B6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25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43B8736-47F4-41EC-8C45-1348AC2AD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77DB-68D0-4A70-A3D0-F5A01F65FD1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3148AFE-DCFE-40F0-BD61-15A25515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1AE1FEF-F149-427A-A6FA-3894F77A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7D81-9BEB-40E9-B14C-6B47D02B6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74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606EC4-A765-4862-A89D-84A40C1E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7A3FB7-A2FB-4972-B873-F67A2E1A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9E33CB-D1CE-439C-BB4E-0EF90E5A7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4025C2D-433C-4A8B-A495-A56A68C8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77DB-68D0-4A70-A3D0-F5A01F65FD1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B18BB3-43A0-4140-A13E-541ABF74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EDA044-11A2-4AE7-A2E8-F607EC13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7D81-9BEB-40E9-B14C-6B47D02B6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13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1ADA99-978E-4E55-A4E0-E6BE6B61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856DE4D-5D54-4DAA-9FBF-BBFC51948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3FBFAA-DD43-4BCB-AFEC-C2CEAC0A2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8832B4-01F7-496F-BDF5-78866D15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77DB-68D0-4A70-A3D0-F5A01F65FD1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0C5BC4-7D50-4CB1-BB01-843B959A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9E0D82-AB62-4FF2-8547-76661D71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7D81-9BEB-40E9-B14C-6B47D02B6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61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95C558-1603-4FC5-A713-3D92BF17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DDEC81-1280-4660-8BB0-26CDCC9EF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FBFEE1-82F6-42C0-87D6-365009650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B77DB-68D0-4A70-A3D0-F5A01F65FD1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F54778-04E9-42F4-B4A1-81B3F0B32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C1AAEF-0FC6-461F-B100-E98B3C290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47D81-9BEB-40E9-B14C-6B47D02B6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2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0C5A8C0-1D79-48D6-9FF9-B7124618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4217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endParaRPr lang="en-US" sz="3600" dirty="0"/>
          </a:p>
        </p:txBody>
      </p:sp>
      <p:pic>
        <p:nvPicPr>
          <p:cNvPr id="8" name="Объект 7" descr="Изображение выглядит как небо, внешний, скала, в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2EE379D-5931-4FE8-BC6B-D2141D7B4C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33" b="575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9CA023B-9FB6-490F-9DEF-8A1033B62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516" y="1361662"/>
            <a:ext cx="4593021" cy="3747052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7200" i="1" dirty="0">
                <a:solidFill>
                  <a:schemeClr val="bg1"/>
                </a:solidFill>
              </a:rPr>
              <a:t>Финское национальное агентство по образованию</a:t>
            </a:r>
            <a:endParaRPr lang="en-US" sz="72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9300" dirty="0">
                <a:solidFill>
                  <a:srgbClr val="FF0000"/>
                </a:solidFill>
              </a:rPr>
              <a:t>OPH</a:t>
            </a:r>
          </a:p>
        </p:txBody>
      </p:sp>
    </p:spTree>
    <p:extLst>
      <p:ext uri="{BB962C8B-B14F-4D97-AF65-F5344CB8AC3E}">
        <p14:creationId xmlns:p14="http://schemas.microsoft.com/office/powerpoint/2010/main" xmlns="" val="383806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F4E98-9F05-41CC-87AB-F96A8819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Ежегодные возможности для сотрудничества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AD5BA2-2207-40B6-BBD0-C0112334D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7811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4A6261-5428-4749-A542-8304FDCDE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20240"/>
            <a:ext cx="5157787" cy="42694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smtClean="0"/>
              <a:t>Для обучающихся</a:t>
            </a:r>
          </a:p>
          <a:p>
            <a:r>
              <a:rPr lang="ru-RU" sz="3400" smtClean="0"/>
              <a:t>Поддержка при поступлении в финскую аспирантуру</a:t>
            </a:r>
          </a:p>
          <a:p>
            <a:r>
              <a:rPr lang="ru-RU" sz="3400" smtClean="0"/>
              <a:t>Стипендии для обучающихся в Финляндии</a:t>
            </a:r>
          </a:p>
          <a:p>
            <a:r>
              <a:rPr lang="ru-RU" sz="3400" smtClean="0"/>
              <a:t>Стипендии для обучающихся за пределами Финляндии</a:t>
            </a:r>
          </a:p>
          <a:p>
            <a:r>
              <a:rPr lang="ru-RU" sz="3400" smtClean="0"/>
              <a:t>Летние курсы</a:t>
            </a:r>
          </a:p>
          <a:p>
            <a:r>
              <a:rPr lang="ru-RU" sz="3400" smtClean="0"/>
              <a:t>Стажировки в Финляндии длительностью до 6 мес. с фиксированной оплатой труда</a:t>
            </a:r>
          </a:p>
          <a:p>
            <a:r>
              <a:rPr lang="ru-RU" sz="3400" smtClean="0"/>
              <a:t>Лекторы/ стажеры</a:t>
            </a:r>
            <a:endParaRPr lang="fi-FI" sz="3400" smtClean="0"/>
          </a:p>
          <a:p>
            <a:r>
              <a:rPr lang="fi-FI" sz="3400" smtClean="0"/>
              <a:t>FIRST | FIRST</a:t>
            </a:r>
            <a:r>
              <a:rPr lang="fi-FI" sz="2400" smtClean="0"/>
              <a:t>+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361E750-5107-4D9D-91AA-1388791FC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239077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1595CA4-2934-4619-B4F6-0DD70FE31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0720"/>
            <a:ext cx="5183188" cy="42389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dirty="0"/>
              <a:t>Для преподавателей</a:t>
            </a:r>
          </a:p>
          <a:p>
            <a:r>
              <a:rPr lang="ru-RU" sz="3400" dirty="0"/>
              <a:t>Региональные собрания</a:t>
            </a:r>
          </a:p>
          <a:p>
            <a:r>
              <a:rPr lang="ru-RU" sz="3400" dirty="0"/>
              <a:t>Гранты на совместные проекты ВУЗов РФ и Евросоюза</a:t>
            </a:r>
          </a:p>
          <a:p>
            <a:r>
              <a:rPr lang="ru-RU" sz="3400" dirty="0"/>
              <a:t>Зарплатные гранты</a:t>
            </a:r>
          </a:p>
          <a:p>
            <a:r>
              <a:rPr lang="ru-RU" sz="3400" dirty="0"/>
              <a:t>Ежегодная организация повышения квалификации для преподавателей ВУЗов </a:t>
            </a:r>
            <a:r>
              <a:rPr lang="en-US" sz="3400" dirty="0" err="1"/>
              <a:t>Opinto</a:t>
            </a:r>
            <a:r>
              <a:rPr lang="en-US" sz="3400" dirty="0"/>
              <a:t>-p</a:t>
            </a:r>
            <a:r>
              <a:rPr lang="fi-FI" sz="3400" dirty="0"/>
              <a:t>äivät</a:t>
            </a:r>
            <a:endParaRPr lang="ru-RU" sz="3400" dirty="0"/>
          </a:p>
          <a:p>
            <a:r>
              <a:rPr lang="ru-RU" sz="3400" dirty="0"/>
              <a:t>Поддержка мероприятий Института Финляндии в Санкт-Петербурге</a:t>
            </a:r>
          </a:p>
          <a:p>
            <a:r>
              <a:rPr lang="en-US" sz="3400" dirty="0"/>
              <a:t>FIRST | FIRST+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317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5BB72D3-108F-4FF7-9DAC-A55D4EB27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0060" y="1143000"/>
            <a:ext cx="4410179" cy="506159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4EF00D82-0B01-43E6-9658-A4F124C13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410" y="1143000"/>
            <a:ext cx="3941529" cy="50615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33B690-FBCE-4083-A55D-02C9002F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Пример анкеты для получения финансирования на прочтение курса лекций финским специалистом в ВУЗе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B817F5-5D95-40C1-BBB0-A9C42200F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V="1">
            <a:off x="838200" y="6176962"/>
            <a:ext cx="5181600" cy="208597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635603-32C4-41C0-B219-09EE5886A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6172200" y="6176962"/>
            <a:ext cx="5181600" cy="254317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002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BCD41D-7DE0-4FB7-A214-A8AE3AA52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440" y="407504"/>
            <a:ext cx="5167947" cy="545354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dirty="0"/>
              <a:t>Для успешного взаимодействия с Финским национальным агентством по образованию необходимо:</a:t>
            </a:r>
          </a:p>
          <a:p>
            <a:r>
              <a:rPr lang="ru-RU" sz="4000" dirty="0"/>
              <a:t>строгое соблюдение правил и сроков предоставления отчетности по грантам</a:t>
            </a:r>
          </a:p>
          <a:p>
            <a:r>
              <a:rPr lang="ru-RU" sz="4000" dirty="0"/>
              <a:t>ежегодный отчет о преподавании финского языка и культуры в РГПУ им. А. И. Герцена</a:t>
            </a:r>
            <a:endParaRPr lang="en-US" sz="4000" dirty="0"/>
          </a:p>
          <a:p>
            <a:r>
              <a:rPr lang="ru-RU" sz="4000" dirty="0"/>
              <a:t>ответственное отношение к возложенным обязательствам</a:t>
            </a:r>
          </a:p>
          <a:p>
            <a:r>
              <a:rPr lang="ru-RU" sz="4000" dirty="0"/>
              <a:t>оперативное решение проблемных ситуаций и других вопросов</a:t>
            </a:r>
          </a:p>
          <a:p>
            <a:r>
              <a:rPr lang="ru-RU" sz="4000" dirty="0"/>
              <a:t>активное вовлечение обучающихся в все мероприятия, связанные с развитием и распространением финского языка и культуры в Северо-Западном регионе РФ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F603B8-D103-4B29-A89A-610F26CE2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Изображение выглядит как дерево, небо, внешний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0B26F26-A0B0-41C5-9806-B84609624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613" y="731520"/>
            <a:ext cx="4598987" cy="41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7238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165</Words>
  <Application>Microsoft Office PowerPoint</Application>
  <PresentationFormat>Произвольный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Ежегодные возможности для сотрудничества</vt:lpstr>
      <vt:lpstr>Пример анкеты для получения финансирования на прочтение курса лекций финским специалистом в ВУЗе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 С. Лалым</dc:title>
  <dc:creator>Anna Lalym</dc:creator>
  <cp:lastModifiedBy>Наталия</cp:lastModifiedBy>
  <cp:revision>22</cp:revision>
  <dcterms:created xsi:type="dcterms:W3CDTF">2018-05-30T18:31:17Z</dcterms:created>
  <dcterms:modified xsi:type="dcterms:W3CDTF">2018-06-04T08:12:16Z</dcterms:modified>
</cp:coreProperties>
</file>