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62" r:id="rId3"/>
    <p:sldId id="263" r:id="rId4"/>
    <p:sldId id="265" r:id="rId5"/>
    <p:sldId id="267" r:id="rId6"/>
    <p:sldId id="269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23" autoAdjust="0"/>
  </p:normalViewPr>
  <p:slideViewPr>
    <p:cSldViewPr>
      <p:cViewPr>
        <p:scale>
          <a:sx n="96" d="100"/>
          <a:sy n="96" d="100"/>
        </p:scale>
        <p:origin x="-624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5DCCDD-3CC5-4527-9481-D8F6E4397CC2}" type="doc">
      <dgm:prSet loTypeId="urn:microsoft.com/office/officeart/2005/8/layout/lProcess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62429EB-E817-4FB4-9FE4-17020C0A9ABA}">
      <dgm:prSet phldrT="[Текст]" custT="1"/>
      <dgm:spPr>
        <a:noFill/>
      </dgm:spPr>
      <dgm:t>
        <a:bodyPr/>
        <a:lstStyle/>
        <a:p>
          <a:r>
            <a:rPr lang="ru-RU" sz="1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образовательные</a:t>
          </a:r>
          <a:endParaRPr lang="ru-RU" sz="2100" b="1" i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882762-92D5-4BFA-BDF6-5CA219329000}" type="parTrans" cxnId="{874226A7-EBC7-4153-B273-64AAB719EF16}">
      <dgm:prSet/>
      <dgm:spPr/>
      <dgm:t>
        <a:bodyPr/>
        <a:lstStyle/>
        <a:p>
          <a:endParaRPr lang="ru-RU"/>
        </a:p>
      </dgm:t>
    </dgm:pt>
    <dgm:pt modelId="{FE51550C-8EE9-4619-ACDA-A9462B079C21}" type="sibTrans" cxnId="{874226A7-EBC7-4153-B273-64AAB719EF16}">
      <dgm:prSet/>
      <dgm:spPr/>
      <dgm:t>
        <a:bodyPr/>
        <a:lstStyle/>
        <a:p>
          <a:endParaRPr lang="ru-RU"/>
        </a:p>
      </dgm:t>
    </dgm:pt>
    <dgm:pt modelId="{44866B22-D9CC-4D6B-9B75-EDFBD6498A96}">
      <dgm:prSet phldrT="[Текст]" custT="1"/>
      <dgm:spPr>
        <a:solidFill>
          <a:srgbClr val="FFFF00"/>
        </a:solidFill>
      </dgm:spPr>
      <dgm:t>
        <a:bodyPr/>
        <a:lstStyle/>
        <a:p>
          <a:pPr rtl="0"/>
          <a:r>
            <a:rPr lang="ru-RU" sz="11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получение учебной информации в доступном виде</a:t>
          </a:r>
          <a:endParaRPr lang="ru-RU" sz="11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F36BEC-F7A3-4C9F-AC00-29720275FBBE}" type="parTrans" cxnId="{D3C61C1C-9E15-4900-95FA-EE13BF0467C6}">
      <dgm:prSet/>
      <dgm:spPr/>
      <dgm:t>
        <a:bodyPr/>
        <a:lstStyle/>
        <a:p>
          <a:endParaRPr lang="ru-RU"/>
        </a:p>
      </dgm:t>
    </dgm:pt>
    <dgm:pt modelId="{F7A19323-0B7C-40C5-AD12-95E1608D94BF}" type="sibTrans" cxnId="{D3C61C1C-9E15-4900-95FA-EE13BF0467C6}">
      <dgm:prSet/>
      <dgm:spPr/>
      <dgm:t>
        <a:bodyPr/>
        <a:lstStyle/>
        <a:p>
          <a:endParaRPr lang="ru-RU"/>
        </a:p>
      </dgm:t>
    </dgm:pt>
    <dgm:pt modelId="{40DE53A9-A0B1-427D-818E-FB186FF4B35F}">
      <dgm:prSet phldrT="[Текст]" custT="1"/>
      <dgm:spPr>
        <a:solidFill>
          <a:srgbClr val="FFFF00"/>
        </a:solidFill>
      </dgm:spPr>
      <dgm:t>
        <a:bodyPr/>
        <a:lstStyle/>
        <a:p>
          <a:pPr rtl="0"/>
          <a:r>
            <a:rPr lang="ru-RU" sz="11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освоение содержания образования в доступном </a:t>
          </a:r>
          <a:r>
            <a:rPr lang="ru-RU" sz="1100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здоровьесберегающем</a:t>
          </a:r>
          <a:r>
            <a:rPr lang="ru-RU" sz="11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режиме</a:t>
          </a:r>
          <a:endParaRPr lang="ru-RU" sz="11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7C3471-93E3-41E9-A926-A212574A67E8}" type="parTrans" cxnId="{A06012D3-1C94-4D15-B50B-8C535B540DF2}">
      <dgm:prSet/>
      <dgm:spPr/>
      <dgm:t>
        <a:bodyPr/>
        <a:lstStyle/>
        <a:p>
          <a:endParaRPr lang="ru-RU"/>
        </a:p>
      </dgm:t>
    </dgm:pt>
    <dgm:pt modelId="{28EADD1F-EC90-4F94-9B2C-C210AF10EE9E}" type="sibTrans" cxnId="{A06012D3-1C94-4D15-B50B-8C535B540DF2}">
      <dgm:prSet/>
      <dgm:spPr/>
      <dgm:t>
        <a:bodyPr/>
        <a:lstStyle/>
        <a:p>
          <a:endParaRPr lang="ru-RU"/>
        </a:p>
      </dgm:t>
    </dgm:pt>
    <dgm:pt modelId="{4D54DBA6-64B0-4BB9-8826-1E6BDCD39ACE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1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социальные</a:t>
          </a:r>
          <a:endParaRPr lang="ru-RU" sz="2100" b="1" i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A10D87-7F4D-4738-9047-9088703D7F1E}" type="parTrans" cxnId="{7129F034-4D6F-4E56-A434-32664238483B}">
      <dgm:prSet/>
      <dgm:spPr/>
      <dgm:t>
        <a:bodyPr/>
        <a:lstStyle/>
        <a:p>
          <a:endParaRPr lang="ru-RU"/>
        </a:p>
      </dgm:t>
    </dgm:pt>
    <dgm:pt modelId="{9649E041-B176-41B8-932F-CE9780B5F762}" type="sibTrans" cxnId="{7129F034-4D6F-4E56-A434-32664238483B}">
      <dgm:prSet/>
      <dgm:spPr/>
      <dgm:t>
        <a:bodyPr/>
        <a:lstStyle/>
        <a:p>
          <a:endParaRPr lang="ru-RU"/>
        </a:p>
      </dgm:t>
    </dgm:pt>
    <dgm:pt modelId="{42D5EB19-4F44-46C9-9E68-9577EBFC8EE0}">
      <dgm:prSet phldrT="[Текст]" custT="1"/>
      <dgm:spPr>
        <a:solidFill>
          <a:srgbClr val="FFFF00"/>
        </a:solidFill>
      </dgm:spPr>
      <dgm:t>
        <a:bodyPr/>
        <a:lstStyle/>
        <a:p>
          <a:pPr rtl="0"/>
          <a:r>
            <a:rPr lang="ru-RU" sz="105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социально-бытовая и пространственная ориентировка</a:t>
          </a:r>
          <a:endParaRPr lang="ru-RU" sz="105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B759A3-5845-4FE3-B600-3BA56B80DC51}" type="parTrans" cxnId="{C3BB6B48-F016-433B-A4B6-AC01F760937F}">
      <dgm:prSet/>
      <dgm:spPr/>
      <dgm:t>
        <a:bodyPr/>
        <a:lstStyle/>
        <a:p>
          <a:endParaRPr lang="ru-RU"/>
        </a:p>
      </dgm:t>
    </dgm:pt>
    <dgm:pt modelId="{C79CCAEC-AF43-49F0-B717-43E5C9A634C6}" type="sibTrans" cxnId="{C3BB6B48-F016-433B-A4B6-AC01F760937F}">
      <dgm:prSet/>
      <dgm:spPr/>
      <dgm:t>
        <a:bodyPr/>
        <a:lstStyle/>
        <a:p>
          <a:endParaRPr lang="ru-RU"/>
        </a:p>
      </dgm:t>
    </dgm:pt>
    <dgm:pt modelId="{86493D00-185C-47C3-9C39-095CBDED454F}">
      <dgm:prSet phldrT="[Текст]" custT="1"/>
      <dgm:spPr>
        <a:solidFill>
          <a:srgbClr val="FFFF00"/>
        </a:solidFill>
      </dgm:spPr>
      <dgm:t>
        <a:bodyPr/>
        <a:lstStyle/>
        <a:p>
          <a:pPr rtl="0"/>
          <a:r>
            <a:rPr lang="ru-RU" sz="1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</a:t>
          </a:r>
          <a:endParaRPr lang="ru-RU" sz="9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E4C88C-FC52-4CB6-863A-15AD27FF3C2E}" type="parTrans" cxnId="{661F8057-001F-4AA4-9915-A25F95DFB672}">
      <dgm:prSet/>
      <dgm:spPr/>
      <dgm:t>
        <a:bodyPr/>
        <a:lstStyle/>
        <a:p>
          <a:endParaRPr lang="ru-RU"/>
        </a:p>
      </dgm:t>
    </dgm:pt>
    <dgm:pt modelId="{1B594740-7EAB-4AB9-85D4-E2A97D1B7405}" type="sibTrans" cxnId="{661F8057-001F-4AA4-9915-A25F95DFB672}">
      <dgm:prSet/>
      <dgm:spPr/>
      <dgm:t>
        <a:bodyPr/>
        <a:lstStyle/>
        <a:p>
          <a:endParaRPr lang="ru-RU"/>
        </a:p>
      </dgm:t>
    </dgm:pt>
    <dgm:pt modelId="{4B0AE153-49B9-4332-ADD2-0E6B044297B4}">
      <dgm:prSet phldrT="[Текст]" custT="1"/>
      <dgm:spPr>
        <a:solidFill>
          <a:srgbClr val="FFFF00"/>
        </a:solidFill>
      </dgm:spPr>
      <dgm:t>
        <a:bodyPr/>
        <a:lstStyle/>
        <a:p>
          <a:pPr rtl="0"/>
          <a:r>
            <a:rPr lang="ru-RU" sz="1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социально-интеграционные</a:t>
          </a:r>
          <a:endParaRPr lang="ru-RU" sz="9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7A83CF-244C-4B7F-8041-C512F83DAEA8}" type="parTrans" cxnId="{2F541B41-BF35-4930-AC9B-D0BBC71F4B0C}">
      <dgm:prSet/>
      <dgm:spPr/>
      <dgm:t>
        <a:bodyPr/>
        <a:lstStyle/>
        <a:p>
          <a:endParaRPr lang="ru-RU"/>
        </a:p>
      </dgm:t>
    </dgm:pt>
    <dgm:pt modelId="{F320D6FA-990F-4862-B7DC-A339294EDF40}" type="sibTrans" cxnId="{2F541B41-BF35-4930-AC9B-D0BBC71F4B0C}">
      <dgm:prSet/>
      <dgm:spPr/>
      <dgm:t>
        <a:bodyPr/>
        <a:lstStyle/>
        <a:p>
          <a:endParaRPr lang="ru-RU"/>
        </a:p>
      </dgm:t>
    </dgm:pt>
    <dgm:pt modelId="{03E07A7D-87EB-4A9D-B8D4-2F65E510C3F8}" type="pres">
      <dgm:prSet presAssocID="{595DCCDD-3CC5-4527-9481-D8F6E4397CC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CD7F53-5180-425E-A9FC-7FEF2EAC81DF}" type="pres">
      <dgm:prSet presAssocID="{062429EB-E817-4FB4-9FE4-17020C0A9ABA}" presName="compNode" presStyleCnt="0"/>
      <dgm:spPr/>
    </dgm:pt>
    <dgm:pt modelId="{32A26DCB-CE3D-4B42-8172-F34DDB3991A7}" type="pres">
      <dgm:prSet presAssocID="{062429EB-E817-4FB4-9FE4-17020C0A9ABA}" presName="aNode" presStyleLbl="bgShp" presStyleIdx="0" presStyleCnt="2" custLinFactNeighborX="3437" custLinFactNeighborY="41"/>
      <dgm:spPr/>
      <dgm:t>
        <a:bodyPr/>
        <a:lstStyle/>
        <a:p>
          <a:endParaRPr lang="ru-RU"/>
        </a:p>
      </dgm:t>
    </dgm:pt>
    <dgm:pt modelId="{0708DE38-BB4B-40CC-8B61-52F2CAC21ACA}" type="pres">
      <dgm:prSet presAssocID="{062429EB-E817-4FB4-9FE4-17020C0A9ABA}" presName="textNode" presStyleLbl="bgShp" presStyleIdx="0" presStyleCnt="2"/>
      <dgm:spPr/>
      <dgm:t>
        <a:bodyPr/>
        <a:lstStyle/>
        <a:p>
          <a:endParaRPr lang="ru-RU"/>
        </a:p>
      </dgm:t>
    </dgm:pt>
    <dgm:pt modelId="{94A01F31-1D14-4576-AFED-B8024121B722}" type="pres">
      <dgm:prSet presAssocID="{062429EB-E817-4FB4-9FE4-17020C0A9ABA}" presName="compChildNode" presStyleCnt="0"/>
      <dgm:spPr/>
    </dgm:pt>
    <dgm:pt modelId="{923F6C1C-3B40-42EF-A095-0E48720AB74D}" type="pres">
      <dgm:prSet presAssocID="{062429EB-E817-4FB4-9FE4-17020C0A9ABA}" presName="theInnerList" presStyleCnt="0"/>
      <dgm:spPr/>
    </dgm:pt>
    <dgm:pt modelId="{84B85504-9449-4D69-B0A6-17F840805EF4}" type="pres">
      <dgm:prSet presAssocID="{44866B22-D9CC-4D6B-9B75-EDFBD6498A96}" presName="childNode" presStyleLbl="node1" presStyleIdx="0" presStyleCnt="5" custScaleX="114111" custScaleY="208489" custLinFactNeighborX="-610" custLinFactNeighborY="41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11B97-C570-47BF-ACB9-14314EC3FA15}" type="pres">
      <dgm:prSet presAssocID="{44866B22-D9CC-4D6B-9B75-EDFBD6498A96}" presName="aSpace2" presStyleCnt="0"/>
      <dgm:spPr/>
    </dgm:pt>
    <dgm:pt modelId="{030EDACE-EC31-4ACD-BDD9-AD455CC4A6D5}" type="pres">
      <dgm:prSet presAssocID="{40DE53A9-A0B1-427D-818E-FB186FF4B35F}" presName="childNode" presStyleLbl="node1" presStyleIdx="1" presStyleCnt="5" custScaleX="112891" custScaleY="310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20AE9-F5FC-4FF6-9A5D-74CB2311E9EA}" type="pres">
      <dgm:prSet presAssocID="{062429EB-E817-4FB4-9FE4-17020C0A9ABA}" presName="aSpace" presStyleCnt="0"/>
      <dgm:spPr/>
    </dgm:pt>
    <dgm:pt modelId="{DA09BDF9-938F-4483-A02C-CA183BAF1F9D}" type="pres">
      <dgm:prSet presAssocID="{4D54DBA6-64B0-4BB9-8826-1E6BDCD39ACE}" presName="compNode" presStyleCnt="0"/>
      <dgm:spPr/>
    </dgm:pt>
    <dgm:pt modelId="{6D435202-7728-417C-B49D-D9E6DC8165E3}" type="pres">
      <dgm:prSet presAssocID="{4D54DBA6-64B0-4BB9-8826-1E6BDCD39ACE}" presName="aNode" presStyleLbl="bgShp" presStyleIdx="1" presStyleCnt="2"/>
      <dgm:spPr/>
      <dgm:t>
        <a:bodyPr/>
        <a:lstStyle/>
        <a:p>
          <a:endParaRPr lang="ru-RU"/>
        </a:p>
      </dgm:t>
    </dgm:pt>
    <dgm:pt modelId="{83BC31EC-740B-43DB-A835-E004059CC8C7}" type="pres">
      <dgm:prSet presAssocID="{4D54DBA6-64B0-4BB9-8826-1E6BDCD39ACE}" presName="textNode" presStyleLbl="bgShp" presStyleIdx="1" presStyleCnt="2"/>
      <dgm:spPr/>
      <dgm:t>
        <a:bodyPr/>
        <a:lstStyle/>
        <a:p>
          <a:endParaRPr lang="ru-RU"/>
        </a:p>
      </dgm:t>
    </dgm:pt>
    <dgm:pt modelId="{070444A1-27E8-477E-9FFB-79690CB33E68}" type="pres">
      <dgm:prSet presAssocID="{4D54DBA6-64B0-4BB9-8826-1E6BDCD39ACE}" presName="compChildNode" presStyleCnt="0"/>
      <dgm:spPr/>
    </dgm:pt>
    <dgm:pt modelId="{50926E44-81C1-4210-93AD-27384ACB3A2E}" type="pres">
      <dgm:prSet presAssocID="{4D54DBA6-64B0-4BB9-8826-1E6BDCD39ACE}" presName="theInnerList" presStyleCnt="0"/>
      <dgm:spPr/>
    </dgm:pt>
    <dgm:pt modelId="{10B398A6-DE0A-4E47-9701-EE5FACFD141D}" type="pres">
      <dgm:prSet presAssocID="{42D5EB19-4F44-46C9-9E68-9577EBFC8EE0}" presName="childNode" presStyleLbl="node1" presStyleIdx="2" presStyleCnt="5" custScaleX="109295" custScaleY="114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ED196-0805-4415-AA0D-8844FF24CDF9}" type="pres">
      <dgm:prSet presAssocID="{42D5EB19-4F44-46C9-9E68-9577EBFC8EE0}" presName="aSpace2" presStyleCnt="0"/>
      <dgm:spPr/>
    </dgm:pt>
    <dgm:pt modelId="{27921E1F-09A6-47A6-A741-97B08A543495}" type="pres">
      <dgm:prSet presAssocID="{86493D00-185C-47C3-9C39-095CBDED454F}" presName="childNode" presStyleLbl="node1" presStyleIdx="3" presStyleCnt="5" custScaleX="109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FCF98-80EA-4F02-A723-E93AA852B501}" type="pres">
      <dgm:prSet presAssocID="{86493D00-185C-47C3-9C39-095CBDED454F}" presName="aSpace2" presStyleCnt="0"/>
      <dgm:spPr/>
    </dgm:pt>
    <dgm:pt modelId="{32550AE5-2C23-4F63-96AB-12A25DFA8248}" type="pres">
      <dgm:prSet presAssocID="{4B0AE153-49B9-4332-ADD2-0E6B044297B4}" presName="childNode" presStyleLbl="node1" presStyleIdx="4" presStyleCnt="5" custScaleX="109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86244B-FBB0-4AD4-8A05-F5E28C40DD2A}" type="presOf" srcId="{4D54DBA6-64B0-4BB9-8826-1E6BDCD39ACE}" destId="{83BC31EC-740B-43DB-A835-E004059CC8C7}" srcOrd="1" destOrd="0" presId="urn:microsoft.com/office/officeart/2005/8/layout/lProcess2"/>
    <dgm:cxn modelId="{874226A7-EBC7-4153-B273-64AAB719EF16}" srcId="{595DCCDD-3CC5-4527-9481-D8F6E4397CC2}" destId="{062429EB-E817-4FB4-9FE4-17020C0A9ABA}" srcOrd="0" destOrd="0" parTransId="{85882762-92D5-4BFA-BDF6-5CA219329000}" sibTransId="{FE51550C-8EE9-4619-ACDA-A9462B079C21}"/>
    <dgm:cxn modelId="{BE43E85B-B8AF-41C3-9391-ACE561497633}" type="presOf" srcId="{86493D00-185C-47C3-9C39-095CBDED454F}" destId="{27921E1F-09A6-47A6-A741-97B08A543495}" srcOrd="0" destOrd="0" presId="urn:microsoft.com/office/officeart/2005/8/layout/lProcess2"/>
    <dgm:cxn modelId="{A06012D3-1C94-4D15-B50B-8C535B540DF2}" srcId="{062429EB-E817-4FB4-9FE4-17020C0A9ABA}" destId="{40DE53A9-A0B1-427D-818E-FB186FF4B35F}" srcOrd="1" destOrd="0" parTransId="{5A7C3471-93E3-41E9-A926-A212574A67E8}" sibTransId="{28EADD1F-EC90-4F94-9B2C-C210AF10EE9E}"/>
    <dgm:cxn modelId="{2F541B41-BF35-4930-AC9B-D0BBC71F4B0C}" srcId="{4D54DBA6-64B0-4BB9-8826-1E6BDCD39ACE}" destId="{4B0AE153-49B9-4332-ADD2-0E6B044297B4}" srcOrd="2" destOrd="0" parTransId="{387A83CF-244C-4B7F-8041-C512F83DAEA8}" sibTransId="{F320D6FA-990F-4862-B7DC-A339294EDF40}"/>
    <dgm:cxn modelId="{A0892532-F73B-405E-A8D2-6A78C7926698}" type="presOf" srcId="{44866B22-D9CC-4D6B-9B75-EDFBD6498A96}" destId="{84B85504-9449-4D69-B0A6-17F840805EF4}" srcOrd="0" destOrd="0" presId="urn:microsoft.com/office/officeart/2005/8/layout/lProcess2"/>
    <dgm:cxn modelId="{D5AE9421-81AF-4C52-BF08-22DDDFCD1418}" type="presOf" srcId="{062429EB-E817-4FB4-9FE4-17020C0A9ABA}" destId="{32A26DCB-CE3D-4B42-8172-F34DDB3991A7}" srcOrd="0" destOrd="0" presId="urn:microsoft.com/office/officeart/2005/8/layout/lProcess2"/>
    <dgm:cxn modelId="{D3C61C1C-9E15-4900-95FA-EE13BF0467C6}" srcId="{062429EB-E817-4FB4-9FE4-17020C0A9ABA}" destId="{44866B22-D9CC-4D6B-9B75-EDFBD6498A96}" srcOrd="0" destOrd="0" parTransId="{9AF36BEC-F7A3-4C9F-AC00-29720275FBBE}" sibTransId="{F7A19323-0B7C-40C5-AD12-95E1608D94BF}"/>
    <dgm:cxn modelId="{85EC0DAE-578D-4E1C-B14E-D0676FFEAB3A}" type="presOf" srcId="{595DCCDD-3CC5-4527-9481-D8F6E4397CC2}" destId="{03E07A7D-87EB-4A9D-B8D4-2F65E510C3F8}" srcOrd="0" destOrd="0" presId="urn:microsoft.com/office/officeart/2005/8/layout/lProcess2"/>
    <dgm:cxn modelId="{073E97E3-FAFF-45AB-A579-97754A1E8B43}" type="presOf" srcId="{42D5EB19-4F44-46C9-9E68-9577EBFC8EE0}" destId="{10B398A6-DE0A-4E47-9701-EE5FACFD141D}" srcOrd="0" destOrd="0" presId="urn:microsoft.com/office/officeart/2005/8/layout/lProcess2"/>
    <dgm:cxn modelId="{2AA87668-E347-41A0-AD5F-25EF2396F609}" type="presOf" srcId="{4D54DBA6-64B0-4BB9-8826-1E6BDCD39ACE}" destId="{6D435202-7728-417C-B49D-D9E6DC8165E3}" srcOrd="0" destOrd="0" presId="urn:microsoft.com/office/officeart/2005/8/layout/lProcess2"/>
    <dgm:cxn modelId="{6EF970B8-7B51-4A9C-9E38-5F3C549DDB85}" type="presOf" srcId="{40DE53A9-A0B1-427D-818E-FB186FF4B35F}" destId="{030EDACE-EC31-4ACD-BDD9-AD455CC4A6D5}" srcOrd="0" destOrd="0" presId="urn:microsoft.com/office/officeart/2005/8/layout/lProcess2"/>
    <dgm:cxn modelId="{C3BB6B48-F016-433B-A4B6-AC01F760937F}" srcId="{4D54DBA6-64B0-4BB9-8826-1E6BDCD39ACE}" destId="{42D5EB19-4F44-46C9-9E68-9577EBFC8EE0}" srcOrd="0" destOrd="0" parTransId="{15B759A3-5845-4FE3-B600-3BA56B80DC51}" sibTransId="{C79CCAEC-AF43-49F0-B717-43E5C9A634C6}"/>
    <dgm:cxn modelId="{7129F034-4D6F-4E56-A434-32664238483B}" srcId="{595DCCDD-3CC5-4527-9481-D8F6E4397CC2}" destId="{4D54DBA6-64B0-4BB9-8826-1E6BDCD39ACE}" srcOrd="1" destOrd="0" parTransId="{5EA10D87-7F4D-4738-9047-9088703D7F1E}" sibTransId="{9649E041-B176-41B8-932F-CE9780B5F762}"/>
    <dgm:cxn modelId="{788D7AF8-26B4-4A8A-A7BD-86D5E0620B49}" type="presOf" srcId="{062429EB-E817-4FB4-9FE4-17020C0A9ABA}" destId="{0708DE38-BB4B-40CC-8B61-52F2CAC21ACA}" srcOrd="1" destOrd="0" presId="urn:microsoft.com/office/officeart/2005/8/layout/lProcess2"/>
    <dgm:cxn modelId="{661F8057-001F-4AA4-9915-A25F95DFB672}" srcId="{4D54DBA6-64B0-4BB9-8826-1E6BDCD39ACE}" destId="{86493D00-185C-47C3-9C39-095CBDED454F}" srcOrd="1" destOrd="0" parTransId="{DCE4C88C-FC52-4CB6-863A-15AD27FF3C2E}" sibTransId="{1B594740-7EAB-4AB9-85D4-E2A97D1B7405}"/>
    <dgm:cxn modelId="{1ADE476A-67E7-4DD5-A206-14F9608313EC}" type="presOf" srcId="{4B0AE153-49B9-4332-ADD2-0E6B044297B4}" destId="{32550AE5-2C23-4F63-96AB-12A25DFA8248}" srcOrd="0" destOrd="0" presId="urn:microsoft.com/office/officeart/2005/8/layout/lProcess2"/>
    <dgm:cxn modelId="{212D16EC-BFD7-42C2-87F6-D94DE34315A1}" type="presParOf" srcId="{03E07A7D-87EB-4A9D-B8D4-2F65E510C3F8}" destId="{34CD7F53-5180-425E-A9FC-7FEF2EAC81DF}" srcOrd="0" destOrd="0" presId="urn:microsoft.com/office/officeart/2005/8/layout/lProcess2"/>
    <dgm:cxn modelId="{1A5EADFE-447E-4BAF-90BF-1D0093C25CA8}" type="presParOf" srcId="{34CD7F53-5180-425E-A9FC-7FEF2EAC81DF}" destId="{32A26DCB-CE3D-4B42-8172-F34DDB3991A7}" srcOrd="0" destOrd="0" presId="urn:microsoft.com/office/officeart/2005/8/layout/lProcess2"/>
    <dgm:cxn modelId="{713CF41F-1F93-4654-A276-1AFB569DF3AE}" type="presParOf" srcId="{34CD7F53-5180-425E-A9FC-7FEF2EAC81DF}" destId="{0708DE38-BB4B-40CC-8B61-52F2CAC21ACA}" srcOrd="1" destOrd="0" presId="urn:microsoft.com/office/officeart/2005/8/layout/lProcess2"/>
    <dgm:cxn modelId="{952A6668-4438-4A15-9BE4-1C341F915C4E}" type="presParOf" srcId="{34CD7F53-5180-425E-A9FC-7FEF2EAC81DF}" destId="{94A01F31-1D14-4576-AFED-B8024121B722}" srcOrd="2" destOrd="0" presId="urn:microsoft.com/office/officeart/2005/8/layout/lProcess2"/>
    <dgm:cxn modelId="{03A3B909-05D3-4891-AB09-66DE9324653E}" type="presParOf" srcId="{94A01F31-1D14-4576-AFED-B8024121B722}" destId="{923F6C1C-3B40-42EF-A095-0E48720AB74D}" srcOrd="0" destOrd="0" presId="urn:microsoft.com/office/officeart/2005/8/layout/lProcess2"/>
    <dgm:cxn modelId="{35BAA5AB-D8AA-475E-A7F2-9DDCA9FEC4BA}" type="presParOf" srcId="{923F6C1C-3B40-42EF-A095-0E48720AB74D}" destId="{84B85504-9449-4D69-B0A6-17F840805EF4}" srcOrd="0" destOrd="0" presId="urn:microsoft.com/office/officeart/2005/8/layout/lProcess2"/>
    <dgm:cxn modelId="{32ED17B0-6280-4377-AA67-18CD7C94F606}" type="presParOf" srcId="{923F6C1C-3B40-42EF-A095-0E48720AB74D}" destId="{AE211B97-C570-47BF-ACB9-14314EC3FA15}" srcOrd="1" destOrd="0" presId="urn:microsoft.com/office/officeart/2005/8/layout/lProcess2"/>
    <dgm:cxn modelId="{4FEF21F5-7D3E-4A58-831A-94AD10FA010F}" type="presParOf" srcId="{923F6C1C-3B40-42EF-A095-0E48720AB74D}" destId="{030EDACE-EC31-4ACD-BDD9-AD455CC4A6D5}" srcOrd="2" destOrd="0" presId="urn:microsoft.com/office/officeart/2005/8/layout/lProcess2"/>
    <dgm:cxn modelId="{1CE21F1F-1FF0-44B5-86C9-3BC51D8D5A24}" type="presParOf" srcId="{03E07A7D-87EB-4A9D-B8D4-2F65E510C3F8}" destId="{29F20AE9-F5FC-4FF6-9A5D-74CB2311E9EA}" srcOrd="1" destOrd="0" presId="urn:microsoft.com/office/officeart/2005/8/layout/lProcess2"/>
    <dgm:cxn modelId="{F93E8A1F-AEE2-4DA6-9A4D-EDECAF451359}" type="presParOf" srcId="{03E07A7D-87EB-4A9D-B8D4-2F65E510C3F8}" destId="{DA09BDF9-938F-4483-A02C-CA183BAF1F9D}" srcOrd="2" destOrd="0" presId="urn:microsoft.com/office/officeart/2005/8/layout/lProcess2"/>
    <dgm:cxn modelId="{6940B265-43B7-4FFC-894B-3404FA6BB637}" type="presParOf" srcId="{DA09BDF9-938F-4483-A02C-CA183BAF1F9D}" destId="{6D435202-7728-417C-B49D-D9E6DC8165E3}" srcOrd="0" destOrd="0" presId="urn:microsoft.com/office/officeart/2005/8/layout/lProcess2"/>
    <dgm:cxn modelId="{9E685A1B-5659-40F2-AF3F-66EFE0A16B69}" type="presParOf" srcId="{DA09BDF9-938F-4483-A02C-CA183BAF1F9D}" destId="{83BC31EC-740B-43DB-A835-E004059CC8C7}" srcOrd="1" destOrd="0" presId="urn:microsoft.com/office/officeart/2005/8/layout/lProcess2"/>
    <dgm:cxn modelId="{866E8785-232A-4582-BDD4-484D2D49031E}" type="presParOf" srcId="{DA09BDF9-938F-4483-A02C-CA183BAF1F9D}" destId="{070444A1-27E8-477E-9FFB-79690CB33E68}" srcOrd="2" destOrd="0" presId="urn:microsoft.com/office/officeart/2005/8/layout/lProcess2"/>
    <dgm:cxn modelId="{4D397C14-652A-440A-9066-C9765EC53FB4}" type="presParOf" srcId="{070444A1-27E8-477E-9FFB-79690CB33E68}" destId="{50926E44-81C1-4210-93AD-27384ACB3A2E}" srcOrd="0" destOrd="0" presId="urn:microsoft.com/office/officeart/2005/8/layout/lProcess2"/>
    <dgm:cxn modelId="{4C67B3A0-C421-486A-BC78-CDC872BBF4BF}" type="presParOf" srcId="{50926E44-81C1-4210-93AD-27384ACB3A2E}" destId="{10B398A6-DE0A-4E47-9701-EE5FACFD141D}" srcOrd="0" destOrd="0" presId="urn:microsoft.com/office/officeart/2005/8/layout/lProcess2"/>
    <dgm:cxn modelId="{F6A855B1-CFB1-4F7F-B0AD-03EEB9C4AD7B}" type="presParOf" srcId="{50926E44-81C1-4210-93AD-27384ACB3A2E}" destId="{388ED196-0805-4415-AA0D-8844FF24CDF9}" srcOrd="1" destOrd="0" presId="urn:microsoft.com/office/officeart/2005/8/layout/lProcess2"/>
    <dgm:cxn modelId="{26CCF2C7-CDC8-4977-9652-A21ABB6550BF}" type="presParOf" srcId="{50926E44-81C1-4210-93AD-27384ACB3A2E}" destId="{27921E1F-09A6-47A6-A741-97B08A543495}" srcOrd="2" destOrd="0" presId="urn:microsoft.com/office/officeart/2005/8/layout/lProcess2"/>
    <dgm:cxn modelId="{C80A14B7-660D-4F4B-A992-2EBD1B2CA515}" type="presParOf" srcId="{50926E44-81C1-4210-93AD-27384ACB3A2E}" destId="{5B4FCF98-80EA-4F02-A723-E93AA852B501}" srcOrd="3" destOrd="0" presId="urn:microsoft.com/office/officeart/2005/8/layout/lProcess2"/>
    <dgm:cxn modelId="{4EE785BA-C9E2-4921-BEC0-31764D53BB34}" type="presParOf" srcId="{50926E44-81C1-4210-93AD-27384ACB3A2E}" destId="{32550AE5-2C23-4F63-96AB-12A25DFA824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D14746-16F6-4D51-8A0F-5956603CD746}" type="doc">
      <dgm:prSet loTypeId="urn:diagrams.loki3.com/VaryingWidthList+Icon" loCatId="list" qsTypeId="urn:microsoft.com/office/officeart/2005/8/quickstyle/simple5" qsCatId="simple" csTypeId="urn:microsoft.com/office/officeart/2005/8/colors/colorful3" csCatId="colorful" phldr="1"/>
      <dgm:spPr/>
    </dgm:pt>
    <dgm:pt modelId="{5AC90781-C126-4F89-96A7-0F3AE811D74D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000" b="1" u="none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информационно-образовательная</a:t>
          </a:r>
          <a:endParaRPr lang="ru-RU" sz="1000" u="none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274748-0984-4D80-AE5B-30F2B7679F39}" type="parTrans" cxnId="{4BD66BEA-78FA-4D8B-891C-7BDC5D3D84E6}">
      <dgm:prSet/>
      <dgm:spPr/>
      <dgm:t>
        <a:bodyPr/>
        <a:lstStyle/>
        <a:p>
          <a:endParaRPr lang="ru-RU"/>
        </a:p>
      </dgm:t>
    </dgm:pt>
    <dgm:pt modelId="{3F1FF88E-4E4E-4E6D-B6AB-E815FED721D5}" type="sibTrans" cxnId="{4BD66BEA-78FA-4D8B-891C-7BDC5D3D84E6}">
      <dgm:prSet/>
      <dgm:spPr/>
      <dgm:t>
        <a:bodyPr/>
        <a:lstStyle/>
        <a:p>
          <a:endParaRPr lang="ru-RU"/>
        </a:p>
      </dgm:t>
    </dgm:pt>
    <dgm:pt modelId="{E267DCCF-81EC-40F8-B6E2-263AD5BED5CE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600" b="1" u="none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архитектурная</a:t>
          </a:r>
          <a:endParaRPr lang="ru-RU" sz="1600" u="none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6F6A47-C610-4483-B2DA-944B0EC4217C}" type="parTrans" cxnId="{57A2EAE3-8A16-4FBF-AE81-F51F480E5861}">
      <dgm:prSet/>
      <dgm:spPr/>
      <dgm:t>
        <a:bodyPr/>
        <a:lstStyle/>
        <a:p>
          <a:endParaRPr lang="ru-RU"/>
        </a:p>
      </dgm:t>
    </dgm:pt>
    <dgm:pt modelId="{84ED1CA4-5C63-451F-BD18-855638FD0622}" type="sibTrans" cxnId="{57A2EAE3-8A16-4FBF-AE81-F51F480E5861}">
      <dgm:prSet/>
      <dgm:spPr/>
      <dgm:t>
        <a:bodyPr/>
        <a:lstStyle/>
        <a:p>
          <a:endParaRPr lang="ru-RU"/>
        </a:p>
      </dgm:t>
    </dgm:pt>
    <dgm:pt modelId="{76D99654-3DC7-4EF5-974F-75E811A756CA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u="none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социально-психологическая</a:t>
          </a:r>
          <a:endParaRPr lang="ru-RU" u="none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7F864C-1631-4670-B385-9610C1E6210A}" type="parTrans" cxnId="{35D7D7E7-1245-4657-9626-54B2099963D5}">
      <dgm:prSet/>
      <dgm:spPr/>
      <dgm:t>
        <a:bodyPr/>
        <a:lstStyle/>
        <a:p>
          <a:endParaRPr lang="ru-RU"/>
        </a:p>
      </dgm:t>
    </dgm:pt>
    <dgm:pt modelId="{02E80D6E-F00C-4B5C-B2D5-1CFD0A26A2CA}" type="sibTrans" cxnId="{35D7D7E7-1245-4657-9626-54B2099963D5}">
      <dgm:prSet/>
      <dgm:spPr/>
      <dgm:t>
        <a:bodyPr/>
        <a:lstStyle/>
        <a:p>
          <a:endParaRPr lang="ru-RU"/>
        </a:p>
      </dgm:t>
    </dgm:pt>
    <dgm:pt modelId="{6D98F573-C886-4B09-B6B3-2E50EE59EE9F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u="none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реабилитационно-образовательная</a:t>
          </a:r>
          <a:endParaRPr lang="ru-RU" u="none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FEF7E4-3012-4BAA-AAE6-2E00D50D61EE}" type="parTrans" cxnId="{50201361-D5B3-4209-9D0B-A5DB6DB58DB8}">
      <dgm:prSet/>
      <dgm:spPr/>
      <dgm:t>
        <a:bodyPr/>
        <a:lstStyle/>
        <a:p>
          <a:endParaRPr lang="ru-RU"/>
        </a:p>
      </dgm:t>
    </dgm:pt>
    <dgm:pt modelId="{7BED8E75-4A55-4956-A390-8E8CFD30E674}" type="sibTrans" cxnId="{50201361-D5B3-4209-9D0B-A5DB6DB58DB8}">
      <dgm:prSet/>
      <dgm:spPr/>
      <dgm:t>
        <a:bodyPr/>
        <a:lstStyle/>
        <a:p>
          <a:endParaRPr lang="ru-RU"/>
        </a:p>
      </dgm:t>
    </dgm:pt>
    <dgm:pt modelId="{DBB0ED03-623B-4522-B6EF-F99FB685F2B0}" type="pres">
      <dgm:prSet presAssocID="{5CD14746-16F6-4D51-8A0F-5956603CD746}" presName="Name0" presStyleCnt="0">
        <dgm:presLayoutVars>
          <dgm:resizeHandles/>
        </dgm:presLayoutVars>
      </dgm:prSet>
      <dgm:spPr/>
    </dgm:pt>
    <dgm:pt modelId="{0A8F1891-2F37-4818-9021-1E39F78B8DA3}" type="pres">
      <dgm:prSet presAssocID="{5AC90781-C126-4F89-96A7-0F3AE811D74D}" presName="text" presStyleLbl="node1" presStyleIdx="0" presStyleCnt="4" custScaleX="110957" custScaleY="27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E935FC-8DE7-41DA-BA88-4099D041687B}" type="pres">
      <dgm:prSet presAssocID="{3F1FF88E-4E4E-4E6D-B6AB-E815FED721D5}" presName="space" presStyleCnt="0"/>
      <dgm:spPr/>
    </dgm:pt>
    <dgm:pt modelId="{221F832C-B44C-49F4-93FD-6FD594D244AE}" type="pres">
      <dgm:prSet presAssocID="{E267DCCF-81EC-40F8-B6E2-263AD5BED5CE}" presName="text" presStyleLbl="node1" presStyleIdx="1" presStyleCnt="4" custScaleX="125751" custScaleY="25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D12A6D-CFFE-4056-B086-2213FA82231D}" type="pres">
      <dgm:prSet presAssocID="{84ED1CA4-5C63-451F-BD18-855638FD0622}" presName="space" presStyleCnt="0"/>
      <dgm:spPr/>
    </dgm:pt>
    <dgm:pt modelId="{57C376DD-4151-498F-8644-352CB328AFEA}" type="pres">
      <dgm:prSet presAssocID="{76D99654-3DC7-4EF5-974F-75E811A756CA}" presName="text" presStyleLbl="node1" presStyleIdx="2" presStyleCnt="4" custScaleX="105303" custScaleY="27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BFE53-34FA-440F-AC01-24A9686506C2}" type="pres">
      <dgm:prSet presAssocID="{02E80D6E-F00C-4B5C-B2D5-1CFD0A26A2CA}" presName="space" presStyleCnt="0"/>
      <dgm:spPr/>
    </dgm:pt>
    <dgm:pt modelId="{99D83FAA-3276-462D-83F2-B77FAF3CCC0B}" type="pres">
      <dgm:prSet presAssocID="{6D98F573-C886-4B09-B6B3-2E50EE59EE9F}" presName="text" presStyleLbl="node1" presStyleIdx="3" presStyleCnt="4" custScaleY="24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1494CF-C68C-4534-AF99-FA3A2B251CC6}" type="presOf" srcId="{5CD14746-16F6-4D51-8A0F-5956603CD746}" destId="{DBB0ED03-623B-4522-B6EF-F99FB685F2B0}" srcOrd="0" destOrd="0" presId="urn:diagrams.loki3.com/VaryingWidthList+Icon"/>
    <dgm:cxn modelId="{9DAB7A30-171F-4C02-BE13-DBE4AF2C579A}" type="presOf" srcId="{76D99654-3DC7-4EF5-974F-75E811A756CA}" destId="{57C376DD-4151-498F-8644-352CB328AFEA}" srcOrd="0" destOrd="0" presId="urn:diagrams.loki3.com/VaryingWidthList+Icon"/>
    <dgm:cxn modelId="{C414783C-A89E-47F2-BDBB-4262D692096B}" type="presOf" srcId="{E267DCCF-81EC-40F8-B6E2-263AD5BED5CE}" destId="{221F832C-B44C-49F4-93FD-6FD594D244AE}" srcOrd="0" destOrd="0" presId="urn:diagrams.loki3.com/VaryingWidthList+Icon"/>
    <dgm:cxn modelId="{57A2EAE3-8A16-4FBF-AE81-F51F480E5861}" srcId="{5CD14746-16F6-4D51-8A0F-5956603CD746}" destId="{E267DCCF-81EC-40F8-B6E2-263AD5BED5CE}" srcOrd="1" destOrd="0" parTransId="{586F6A47-C610-4483-B2DA-944B0EC4217C}" sibTransId="{84ED1CA4-5C63-451F-BD18-855638FD0622}"/>
    <dgm:cxn modelId="{4BD66BEA-78FA-4D8B-891C-7BDC5D3D84E6}" srcId="{5CD14746-16F6-4D51-8A0F-5956603CD746}" destId="{5AC90781-C126-4F89-96A7-0F3AE811D74D}" srcOrd="0" destOrd="0" parTransId="{31274748-0984-4D80-AE5B-30F2B7679F39}" sibTransId="{3F1FF88E-4E4E-4E6D-B6AB-E815FED721D5}"/>
    <dgm:cxn modelId="{50201361-D5B3-4209-9D0B-A5DB6DB58DB8}" srcId="{5CD14746-16F6-4D51-8A0F-5956603CD746}" destId="{6D98F573-C886-4B09-B6B3-2E50EE59EE9F}" srcOrd="3" destOrd="0" parTransId="{68FEF7E4-3012-4BAA-AAE6-2E00D50D61EE}" sibTransId="{7BED8E75-4A55-4956-A390-8E8CFD30E674}"/>
    <dgm:cxn modelId="{35D7D7E7-1245-4657-9626-54B2099963D5}" srcId="{5CD14746-16F6-4D51-8A0F-5956603CD746}" destId="{76D99654-3DC7-4EF5-974F-75E811A756CA}" srcOrd="2" destOrd="0" parTransId="{877F864C-1631-4670-B385-9610C1E6210A}" sibTransId="{02E80D6E-F00C-4B5C-B2D5-1CFD0A26A2CA}"/>
    <dgm:cxn modelId="{208D2D9D-1588-4A0A-88F5-E738E804979E}" type="presOf" srcId="{5AC90781-C126-4F89-96A7-0F3AE811D74D}" destId="{0A8F1891-2F37-4818-9021-1E39F78B8DA3}" srcOrd="0" destOrd="0" presId="urn:diagrams.loki3.com/VaryingWidthList+Icon"/>
    <dgm:cxn modelId="{F4552835-437A-4C8E-8E18-5A17727E1348}" type="presOf" srcId="{6D98F573-C886-4B09-B6B3-2E50EE59EE9F}" destId="{99D83FAA-3276-462D-83F2-B77FAF3CCC0B}" srcOrd="0" destOrd="0" presId="urn:diagrams.loki3.com/VaryingWidthList+Icon"/>
    <dgm:cxn modelId="{089DFA16-4904-4204-B1C0-518C40443919}" type="presParOf" srcId="{DBB0ED03-623B-4522-B6EF-F99FB685F2B0}" destId="{0A8F1891-2F37-4818-9021-1E39F78B8DA3}" srcOrd="0" destOrd="0" presId="urn:diagrams.loki3.com/VaryingWidthList+Icon"/>
    <dgm:cxn modelId="{CDA75395-1750-40A8-92A1-F91721638E8C}" type="presParOf" srcId="{DBB0ED03-623B-4522-B6EF-F99FB685F2B0}" destId="{EEE935FC-8DE7-41DA-BA88-4099D041687B}" srcOrd="1" destOrd="0" presId="urn:diagrams.loki3.com/VaryingWidthList+Icon"/>
    <dgm:cxn modelId="{C50D009F-4ACA-4AFD-A7D9-7F3D26359BCF}" type="presParOf" srcId="{DBB0ED03-623B-4522-B6EF-F99FB685F2B0}" destId="{221F832C-B44C-49F4-93FD-6FD594D244AE}" srcOrd="2" destOrd="0" presId="urn:diagrams.loki3.com/VaryingWidthList+Icon"/>
    <dgm:cxn modelId="{8D6C28E2-BF30-443B-A9F9-6331225B55BD}" type="presParOf" srcId="{DBB0ED03-623B-4522-B6EF-F99FB685F2B0}" destId="{36D12A6D-CFFE-4056-B086-2213FA82231D}" srcOrd="3" destOrd="0" presId="urn:diagrams.loki3.com/VaryingWidthList+Icon"/>
    <dgm:cxn modelId="{68DB0446-5501-4E34-B853-A8358A53D44B}" type="presParOf" srcId="{DBB0ED03-623B-4522-B6EF-F99FB685F2B0}" destId="{57C376DD-4151-498F-8644-352CB328AFEA}" srcOrd="4" destOrd="0" presId="urn:diagrams.loki3.com/VaryingWidthList+Icon"/>
    <dgm:cxn modelId="{B928EA48-1342-4E1D-A1E7-47BA29207E30}" type="presParOf" srcId="{DBB0ED03-623B-4522-B6EF-F99FB685F2B0}" destId="{556BFE53-34FA-440F-AC01-24A9686506C2}" srcOrd="5" destOrd="0" presId="urn:diagrams.loki3.com/VaryingWidthList+Icon"/>
    <dgm:cxn modelId="{1FC29019-3BD7-4320-8232-ABAC69DFAEDA}" type="presParOf" srcId="{DBB0ED03-623B-4522-B6EF-F99FB685F2B0}" destId="{99D83FAA-3276-462D-83F2-B77FAF3CCC0B}" srcOrd="6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BBBEB9-0336-4D43-88EB-1B02939BFA1E}" type="doc">
      <dgm:prSet loTypeId="urn:microsoft.com/office/officeart/2005/8/layout/lProcess2" loCatId="relationship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AE137AA8-45ED-4A8B-85AA-EDDDB1F3DD3D}">
      <dgm:prSet custT="1"/>
      <dgm:spPr/>
      <dgm:t>
        <a:bodyPr/>
        <a:lstStyle/>
        <a:p>
          <a:pPr rtl="0"/>
          <a:endParaRPr lang="ru-RU" sz="2000" dirty="0"/>
        </a:p>
      </dgm:t>
    </dgm:pt>
    <dgm:pt modelId="{0DBD8FE3-EF95-4825-AA55-D7EEDF733D7C}" type="parTrans" cxnId="{87B39120-57CB-4ED7-92BE-ACEF258A3A40}">
      <dgm:prSet/>
      <dgm:spPr/>
      <dgm:t>
        <a:bodyPr/>
        <a:lstStyle/>
        <a:p>
          <a:endParaRPr lang="ru-RU"/>
        </a:p>
      </dgm:t>
    </dgm:pt>
    <dgm:pt modelId="{91BF4C2D-5802-4AA4-B656-1127A586AF37}" type="sibTrans" cxnId="{87B39120-57CB-4ED7-92BE-ACEF258A3A40}">
      <dgm:prSet/>
      <dgm:spPr/>
      <dgm:t>
        <a:bodyPr/>
        <a:lstStyle/>
        <a:p>
          <a:endParaRPr lang="ru-RU"/>
        </a:p>
      </dgm:t>
    </dgm:pt>
    <dgm:pt modelId="{8727AAD6-F6C1-446B-9BB6-02806EEEC7DF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ru-RU" sz="135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оснащение образовательного процесса </a:t>
          </a:r>
          <a:r>
            <a:rPr lang="ru-RU" sz="1350" b="1" baseline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тифло</a:t>
          </a:r>
          <a:r>
            <a:rPr lang="ru-RU" sz="135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и </a:t>
          </a:r>
          <a:r>
            <a:rPr lang="ru-RU" sz="1350" b="1" baseline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сурдотехническиими</a:t>
          </a:r>
          <a:r>
            <a:rPr lang="ru-RU" sz="135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средствами                                      и другой специальной оргтехникой</a:t>
          </a:r>
          <a:endParaRPr lang="ru-RU" sz="135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67B1CC-9AC1-4BDB-BD97-111183CA25D7}" type="parTrans" cxnId="{4A9B6321-D00E-4D95-A5B6-0E2D93140088}">
      <dgm:prSet/>
      <dgm:spPr/>
      <dgm:t>
        <a:bodyPr/>
        <a:lstStyle/>
        <a:p>
          <a:endParaRPr lang="ru-RU"/>
        </a:p>
      </dgm:t>
    </dgm:pt>
    <dgm:pt modelId="{A34C922C-929B-4E21-A656-2E308C5E28A1}" type="sibTrans" cxnId="{4A9B6321-D00E-4D95-A5B6-0E2D93140088}">
      <dgm:prSet/>
      <dgm:spPr/>
      <dgm:t>
        <a:bodyPr/>
        <a:lstStyle/>
        <a:p>
          <a:endParaRPr lang="ru-RU"/>
        </a:p>
      </dgm:t>
    </dgm:pt>
    <dgm:pt modelId="{A07BC2DC-A702-4BB0-B052-722502EB1456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35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использование особых форматов учебно-методического обеспечения образовательного процесса (</a:t>
          </a:r>
          <a:r>
            <a:rPr lang="ru-RU" sz="1350" b="1" baseline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аудиоучебники</a:t>
          </a:r>
          <a:r>
            <a:rPr lang="ru-RU" sz="135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специальный доступ к ЭБС и др.)</a:t>
          </a:r>
          <a:endParaRPr lang="ru-RU" sz="135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109745-EF02-4F3E-BC5C-A738D4C93076}" type="parTrans" cxnId="{08E42418-F9B7-48C0-8E45-888EDD50B914}">
      <dgm:prSet/>
      <dgm:spPr/>
      <dgm:t>
        <a:bodyPr/>
        <a:lstStyle/>
        <a:p>
          <a:endParaRPr lang="ru-RU"/>
        </a:p>
      </dgm:t>
    </dgm:pt>
    <dgm:pt modelId="{2C26F685-BA16-4987-9C9D-1A7270D4C8AA}" type="sibTrans" cxnId="{08E42418-F9B7-48C0-8E45-888EDD50B914}">
      <dgm:prSet/>
      <dgm:spPr/>
      <dgm:t>
        <a:bodyPr/>
        <a:lstStyle/>
        <a:p>
          <a:endParaRPr lang="ru-RU"/>
        </a:p>
      </dgm:t>
    </dgm:pt>
    <dgm:pt modelId="{FFF1CE87-28A0-4612-B2B0-A821433589B1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350" b="1" u="sng" baseline="0" dirty="0" smtClean="0">
              <a:solidFill>
                <a:srgbClr val="002060"/>
              </a:solidFill>
            </a:rPr>
            <a:t>индивидуализация обучения (индивидуальный график, консультации, специальная процедура прохождения практик)</a:t>
          </a:r>
          <a:endParaRPr lang="ru-RU" sz="1350" u="sng" dirty="0">
            <a:solidFill>
              <a:srgbClr val="002060"/>
            </a:solidFill>
          </a:endParaRPr>
        </a:p>
      </dgm:t>
    </dgm:pt>
    <dgm:pt modelId="{9904FB52-4DE8-4096-9A2D-1A7566C3B5B1}" type="parTrans" cxnId="{5A805FD7-1119-4EBE-9D2A-1824815D1C94}">
      <dgm:prSet/>
      <dgm:spPr/>
      <dgm:t>
        <a:bodyPr/>
        <a:lstStyle/>
        <a:p>
          <a:endParaRPr lang="ru-RU"/>
        </a:p>
      </dgm:t>
    </dgm:pt>
    <dgm:pt modelId="{07D127FB-D461-46E0-95F7-A0B0F92C7F20}" type="sibTrans" cxnId="{5A805FD7-1119-4EBE-9D2A-1824815D1C94}">
      <dgm:prSet/>
      <dgm:spPr/>
      <dgm:t>
        <a:bodyPr/>
        <a:lstStyle/>
        <a:p>
          <a:endParaRPr lang="ru-RU"/>
        </a:p>
      </dgm:t>
    </dgm:pt>
    <dgm:pt modelId="{D073AE23-6EA3-4BE1-907A-92520AB101A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35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адаптационные дисциплины и специальное сопровождение освоения ряда дисциплин (физкультура, русский язык, иностранный язык)</a:t>
          </a:r>
          <a:endParaRPr lang="ru-RU" sz="135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9B74F4-12A8-431E-AB43-BEF561BAD36A}" type="parTrans" cxnId="{486FFA9E-B6BE-4333-AD77-E2C07D533DDB}">
      <dgm:prSet/>
      <dgm:spPr/>
      <dgm:t>
        <a:bodyPr/>
        <a:lstStyle/>
        <a:p>
          <a:endParaRPr lang="ru-RU"/>
        </a:p>
      </dgm:t>
    </dgm:pt>
    <dgm:pt modelId="{6541F9C8-F134-45C6-B29E-3B0BE7E8B381}" type="sibTrans" cxnId="{486FFA9E-B6BE-4333-AD77-E2C07D533DDB}">
      <dgm:prSet/>
      <dgm:spPr/>
      <dgm:t>
        <a:bodyPr/>
        <a:lstStyle/>
        <a:p>
          <a:endParaRPr lang="ru-RU"/>
        </a:p>
      </dgm:t>
    </dgm:pt>
    <dgm:pt modelId="{8603B203-10BE-415B-8253-CCE56947EF5B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0"/>
          <a:r>
            <a:rPr lang="ru-RU" sz="135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повышение квалификации ППС </a:t>
          </a:r>
          <a:r>
            <a:rPr lang="ru-RU" sz="1350" b="1" baseline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УВП.</a:t>
          </a:r>
          <a:endParaRPr lang="ru-RU" sz="1350" b="1" baseline="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232A9F-0FEA-44CA-9D99-688FEBF2572D}" type="parTrans" cxnId="{C74B964C-B12D-4251-8A59-EB5A383BDDA7}">
      <dgm:prSet/>
      <dgm:spPr/>
      <dgm:t>
        <a:bodyPr/>
        <a:lstStyle/>
        <a:p>
          <a:endParaRPr lang="ru-RU"/>
        </a:p>
      </dgm:t>
    </dgm:pt>
    <dgm:pt modelId="{C2806915-EA70-429A-96D1-AAEA85DA314F}" type="sibTrans" cxnId="{C74B964C-B12D-4251-8A59-EB5A383BDDA7}">
      <dgm:prSet/>
      <dgm:spPr/>
      <dgm:t>
        <a:bodyPr/>
        <a:lstStyle/>
        <a:p>
          <a:endParaRPr lang="ru-RU"/>
        </a:p>
      </dgm:t>
    </dgm:pt>
    <dgm:pt modelId="{EF6394D1-344A-4C12-AA79-0D90F00CB897}" type="pres">
      <dgm:prSet presAssocID="{60BBBEB9-0336-4D43-88EB-1B02939BFA1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5C0FB-E727-4D6B-AE3D-8EF0E008E396}" type="pres">
      <dgm:prSet presAssocID="{AE137AA8-45ED-4A8B-85AA-EDDDB1F3DD3D}" presName="compNode" presStyleCnt="0"/>
      <dgm:spPr/>
    </dgm:pt>
    <dgm:pt modelId="{24E42F8D-C2AE-4B11-AAE0-FBF41354FA18}" type="pres">
      <dgm:prSet presAssocID="{AE137AA8-45ED-4A8B-85AA-EDDDB1F3DD3D}" presName="aNode" presStyleLbl="bgShp" presStyleIdx="0" presStyleCnt="1" custLinFactNeighborX="-2378" custLinFactNeighborY="-6579"/>
      <dgm:spPr/>
      <dgm:t>
        <a:bodyPr/>
        <a:lstStyle/>
        <a:p>
          <a:endParaRPr lang="ru-RU"/>
        </a:p>
      </dgm:t>
    </dgm:pt>
    <dgm:pt modelId="{811FCAB2-FFE0-4DB8-886C-8EE74071DC6A}" type="pres">
      <dgm:prSet presAssocID="{AE137AA8-45ED-4A8B-85AA-EDDDB1F3DD3D}" presName="textNode" presStyleLbl="bgShp" presStyleIdx="0" presStyleCnt="1"/>
      <dgm:spPr/>
      <dgm:t>
        <a:bodyPr/>
        <a:lstStyle/>
        <a:p>
          <a:endParaRPr lang="ru-RU"/>
        </a:p>
      </dgm:t>
    </dgm:pt>
    <dgm:pt modelId="{7B984976-3E16-4CCA-B43B-1E1943EBF3CB}" type="pres">
      <dgm:prSet presAssocID="{AE137AA8-45ED-4A8B-85AA-EDDDB1F3DD3D}" presName="compChildNode" presStyleCnt="0"/>
      <dgm:spPr/>
    </dgm:pt>
    <dgm:pt modelId="{3FB53245-EC4D-4190-9859-552D82ACBFC2}" type="pres">
      <dgm:prSet presAssocID="{AE137AA8-45ED-4A8B-85AA-EDDDB1F3DD3D}" presName="theInnerList" presStyleCnt="0"/>
      <dgm:spPr/>
    </dgm:pt>
    <dgm:pt modelId="{0DEBC1E9-B541-40F3-8074-DAFE53392357}" type="pres">
      <dgm:prSet presAssocID="{8727AAD6-F6C1-446B-9BB6-02806EEEC7DF}" presName="childNode" presStyleLbl="node1" presStyleIdx="0" presStyleCnt="5" custScaleX="121010" custScaleY="183011" custLinFactY="-129809" custLinFactNeighborX="205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DA5D9-8F8F-4B35-9F98-DCC491242A5C}" type="pres">
      <dgm:prSet presAssocID="{8727AAD6-F6C1-446B-9BB6-02806EEEC7DF}" presName="aSpace2" presStyleCnt="0"/>
      <dgm:spPr/>
    </dgm:pt>
    <dgm:pt modelId="{E42C03D9-1BC1-453D-A73E-A5F4258E3906}" type="pres">
      <dgm:prSet presAssocID="{A07BC2DC-A702-4BB0-B052-722502EB1456}" presName="childNode" presStyleLbl="node1" presStyleIdx="1" presStyleCnt="5" custScaleX="120930" custScaleY="203573" custLinFactY="-100000" custLinFactNeighborX="2096" custLinFactNeighborY="-124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3660A-B719-4AA4-9275-E53FCEDFDADB}" type="pres">
      <dgm:prSet presAssocID="{A07BC2DC-A702-4BB0-B052-722502EB1456}" presName="aSpace2" presStyleCnt="0"/>
      <dgm:spPr/>
    </dgm:pt>
    <dgm:pt modelId="{C2F34CFC-F497-4F29-92D1-57B3237EB596}" type="pres">
      <dgm:prSet presAssocID="{FFF1CE87-28A0-4612-B2B0-A821433589B1}" presName="childNode" presStyleLbl="node1" presStyleIdx="2" presStyleCnt="5" custScaleX="119512" custScaleY="194542" custLinFactY="-57720" custLinFactNeighborX="158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58A0E-988A-4FFE-933E-0355D21BB8BD}" type="pres">
      <dgm:prSet presAssocID="{FFF1CE87-28A0-4612-B2B0-A821433589B1}" presName="aSpace2" presStyleCnt="0"/>
      <dgm:spPr/>
    </dgm:pt>
    <dgm:pt modelId="{3B116671-9478-4520-8E96-C7FA4EFF397B}" type="pres">
      <dgm:prSet presAssocID="{D073AE23-6EA3-4BE1-907A-92520AB101A4}" presName="childNode" presStyleLbl="node1" presStyleIdx="3" presStyleCnt="5" custScaleX="121952" custScaleY="191928" custLinFactY="-21551" custLinFactNeighborX="158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C9B2B-8A74-4C8A-8B3A-7A6F9859EECA}" type="pres">
      <dgm:prSet presAssocID="{D073AE23-6EA3-4BE1-907A-92520AB101A4}" presName="aSpace2" presStyleCnt="0"/>
      <dgm:spPr/>
    </dgm:pt>
    <dgm:pt modelId="{4A8B6D3D-5ECD-44D8-B5D9-32822CA58B76}" type="pres">
      <dgm:prSet presAssocID="{8603B203-10BE-415B-8253-CCE56947EF5B}" presName="childNode" presStyleLbl="node1" presStyleIdx="4" presStyleCnt="5" custScaleX="121952" custLinFactNeighborX="1585" custLinFactNeighborY="11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34BDE1-6209-4CFE-9B46-AD90F0C8F28D}" type="presOf" srcId="{D073AE23-6EA3-4BE1-907A-92520AB101A4}" destId="{3B116671-9478-4520-8E96-C7FA4EFF397B}" srcOrd="0" destOrd="0" presId="urn:microsoft.com/office/officeart/2005/8/layout/lProcess2"/>
    <dgm:cxn modelId="{ADC40FD1-57C5-46DC-BAB2-74FAF4719105}" type="presOf" srcId="{A07BC2DC-A702-4BB0-B052-722502EB1456}" destId="{E42C03D9-1BC1-453D-A73E-A5F4258E3906}" srcOrd="0" destOrd="0" presId="urn:microsoft.com/office/officeart/2005/8/layout/lProcess2"/>
    <dgm:cxn modelId="{0909B84B-A53C-4231-B64F-20E3197965DD}" type="presOf" srcId="{AE137AA8-45ED-4A8B-85AA-EDDDB1F3DD3D}" destId="{24E42F8D-C2AE-4B11-AAE0-FBF41354FA18}" srcOrd="0" destOrd="0" presId="urn:microsoft.com/office/officeart/2005/8/layout/lProcess2"/>
    <dgm:cxn modelId="{80014996-AF89-427B-87AA-846278B37508}" type="presOf" srcId="{AE137AA8-45ED-4A8B-85AA-EDDDB1F3DD3D}" destId="{811FCAB2-FFE0-4DB8-886C-8EE74071DC6A}" srcOrd="1" destOrd="0" presId="urn:microsoft.com/office/officeart/2005/8/layout/lProcess2"/>
    <dgm:cxn modelId="{8B2A2E18-2A02-4156-97C1-47B1C497209A}" type="presOf" srcId="{FFF1CE87-28A0-4612-B2B0-A821433589B1}" destId="{C2F34CFC-F497-4F29-92D1-57B3237EB596}" srcOrd="0" destOrd="0" presId="urn:microsoft.com/office/officeart/2005/8/layout/lProcess2"/>
    <dgm:cxn modelId="{FCACCBD1-0FA7-4BD3-A550-A20C2BBCD1F5}" type="presOf" srcId="{60BBBEB9-0336-4D43-88EB-1B02939BFA1E}" destId="{EF6394D1-344A-4C12-AA79-0D90F00CB897}" srcOrd="0" destOrd="0" presId="urn:microsoft.com/office/officeart/2005/8/layout/lProcess2"/>
    <dgm:cxn modelId="{87B39120-57CB-4ED7-92BE-ACEF258A3A40}" srcId="{60BBBEB9-0336-4D43-88EB-1B02939BFA1E}" destId="{AE137AA8-45ED-4A8B-85AA-EDDDB1F3DD3D}" srcOrd="0" destOrd="0" parTransId="{0DBD8FE3-EF95-4825-AA55-D7EEDF733D7C}" sibTransId="{91BF4C2D-5802-4AA4-B656-1127A586AF37}"/>
    <dgm:cxn modelId="{08E42418-F9B7-48C0-8E45-888EDD50B914}" srcId="{AE137AA8-45ED-4A8B-85AA-EDDDB1F3DD3D}" destId="{A07BC2DC-A702-4BB0-B052-722502EB1456}" srcOrd="1" destOrd="0" parTransId="{92109745-EF02-4F3E-BC5C-A738D4C93076}" sibTransId="{2C26F685-BA16-4987-9C9D-1A7270D4C8AA}"/>
    <dgm:cxn modelId="{E8660618-1D90-444D-90CC-2328B2827AC2}" type="presOf" srcId="{8603B203-10BE-415B-8253-CCE56947EF5B}" destId="{4A8B6D3D-5ECD-44D8-B5D9-32822CA58B76}" srcOrd="0" destOrd="0" presId="urn:microsoft.com/office/officeart/2005/8/layout/lProcess2"/>
    <dgm:cxn modelId="{5A805FD7-1119-4EBE-9D2A-1824815D1C94}" srcId="{AE137AA8-45ED-4A8B-85AA-EDDDB1F3DD3D}" destId="{FFF1CE87-28A0-4612-B2B0-A821433589B1}" srcOrd="2" destOrd="0" parTransId="{9904FB52-4DE8-4096-9A2D-1A7566C3B5B1}" sibTransId="{07D127FB-D461-46E0-95F7-A0B0F92C7F20}"/>
    <dgm:cxn modelId="{C74B964C-B12D-4251-8A59-EB5A383BDDA7}" srcId="{AE137AA8-45ED-4A8B-85AA-EDDDB1F3DD3D}" destId="{8603B203-10BE-415B-8253-CCE56947EF5B}" srcOrd="4" destOrd="0" parTransId="{07232A9F-0FEA-44CA-9D99-688FEBF2572D}" sibTransId="{C2806915-EA70-429A-96D1-AAEA85DA314F}"/>
    <dgm:cxn modelId="{D4BA626B-4CC3-4F52-9C2A-172537548CEE}" type="presOf" srcId="{8727AAD6-F6C1-446B-9BB6-02806EEEC7DF}" destId="{0DEBC1E9-B541-40F3-8074-DAFE53392357}" srcOrd="0" destOrd="0" presId="urn:microsoft.com/office/officeart/2005/8/layout/lProcess2"/>
    <dgm:cxn modelId="{4A9B6321-D00E-4D95-A5B6-0E2D93140088}" srcId="{AE137AA8-45ED-4A8B-85AA-EDDDB1F3DD3D}" destId="{8727AAD6-F6C1-446B-9BB6-02806EEEC7DF}" srcOrd="0" destOrd="0" parTransId="{7D67B1CC-9AC1-4BDB-BD97-111183CA25D7}" sibTransId="{A34C922C-929B-4E21-A656-2E308C5E28A1}"/>
    <dgm:cxn modelId="{486FFA9E-B6BE-4333-AD77-E2C07D533DDB}" srcId="{AE137AA8-45ED-4A8B-85AA-EDDDB1F3DD3D}" destId="{D073AE23-6EA3-4BE1-907A-92520AB101A4}" srcOrd="3" destOrd="0" parTransId="{289B74F4-12A8-431E-AB43-BEF561BAD36A}" sibTransId="{6541F9C8-F134-45C6-B29E-3B0BE7E8B381}"/>
    <dgm:cxn modelId="{18F16075-4F75-448D-BA58-F2F332B01177}" type="presParOf" srcId="{EF6394D1-344A-4C12-AA79-0D90F00CB897}" destId="{FB45C0FB-E727-4D6B-AE3D-8EF0E008E396}" srcOrd="0" destOrd="0" presId="urn:microsoft.com/office/officeart/2005/8/layout/lProcess2"/>
    <dgm:cxn modelId="{CA1354CE-9112-49D3-B4D4-D0CDA86D177C}" type="presParOf" srcId="{FB45C0FB-E727-4D6B-AE3D-8EF0E008E396}" destId="{24E42F8D-C2AE-4B11-AAE0-FBF41354FA18}" srcOrd="0" destOrd="0" presId="urn:microsoft.com/office/officeart/2005/8/layout/lProcess2"/>
    <dgm:cxn modelId="{6B0C2776-D778-4439-AE2E-C938DA8538C4}" type="presParOf" srcId="{FB45C0FB-E727-4D6B-AE3D-8EF0E008E396}" destId="{811FCAB2-FFE0-4DB8-886C-8EE74071DC6A}" srcOrd="1" destOrd="0" presId="urn:microsoft.com/office/officeart/2005/8/layout/lProcess2"/>
    <dgm:cxn modelId="{3BFE5A6F-59B8-4AE9-859C-9D45F7518617}" type="presParOf" srcId="{FB45C0FB-E727-4D6B-AE3D-8EF0E008E396}" destId="{7B984976-3E16-4CCA-B43B-1E1943EBF3CB}" srcOrd="2" destOrd="0" presId="urn:microsoft.com/office/officeart/2005/8/layout/lProcess2"/>
    <dgm:cxn modelId="{EFB1FA4E-F8B6-40BB-984B-04F83A7CC026}" type="presParOf" srcId="{7B984976-3E16-4CCA-B43B-1E1943EBF3CB}" destId="{3FB53245-EC4D-4190-9859-552D82ACBFC2}" srcOrd="0" destOrd="0" presId="urn:microsoft.com/office/officeart/2005/8/layout/lProcess2"/>
    <dgm:cxn modelId="{2E085750-CA88-4650-BCC9-FF95A37C4ACF}" type="presParOf" srcId="{3FB53245-EC4D-4190-9859-552D82ACBFC2}" destId="{0DEBC1E9-B541-40F3-8074-DAFE53392357}" srcOrd="0" destOrd="0" presId="urn:microsoft.com/office/officeart/2005/8/layout/lProcess2"/>
    <dgm:cxn modelId="{4524A6DD-2E8E-4E13-93C0-1B663FFCAA00}" type="presParOf" srcId="{3FB53245-EC4D-4190-9859-552D82ACBFC2}" destId="{DFFDA5D9-8F8F-4B35-9F98-DCC491242A5C}" srcOrd="1" destOrd="0" presId="urn:microsoft.com/office/officeart/2005/8/layout/lProcess2"/>
    <dgm:cxn modelId="{B332EBFE-B01A-41E7-B2C7-6015929A9C83}" type="presParOf" srcId="{3FB53245-EC4D-4190-9859-552D82ACBFC2}" destId="{E42C03D9-1BC1-453D-A73E-A5F4258E3906}" srcOrd="2" destOrd="0" presId="urn:microsoft.com/office/officeart/2005/8/layout/lProcess2"/>
    <dgm:cxn modelId="{3A03D765-8B6E-4CD8-BF65-F08F215F6445}" type="presParOf" srcId="{3FB53245-EC4D-4190-9859-552D82ACBFC2}" destId="{9D93660A-B719-4AA4-9275-E53FCEDFDADB}" srcOrd="3" destOrd="0" presId="urn:microsoft.com/office/officeart/2005/8/layout/lProcess2"/>
    <dgm:cxn modelId="{71C5D3D5-9266-4640-A477-ED7AC94B3ABA}" type="presParOf" srcId="{3FB53245-EC4D-4190-9859-552D82ACBFC2}" destId="{C2F34CFC-F497-4F29-92D1-57B3237EB596}" srcOrd="4" destOrd="0" presId="urn:microsoft.com/office/officeart/2005/8/layout/lProcess2"/>
    <dgm:cxn modelId="{E89440E8-A0B0-4F82-8660-DE8C42EB6F64}" type="presParOf" srcId="{3FB53245-EC4D-4190-9859-552D82ACBFC2}" destId="{1CA58A0E-988A-4FFE-933E-0355D21BB8BD}" srcOrd="5" destOrd="0" presId="urn:microsoft.com/office/officeart/2005/8/layout/lProcess2"/>
    <dgm:cxn modelId="{875395EF-5D13-41B3-8E4F-A99E73EB6E7D}" type="presParOf" srcId="{3FB53245-EC4D-4190-9859-552D82ACBFC2}" destId="{3B116671-9478-4520-8E96-C7FA4EFF397B}" srcOrd="6" destOrd="0" presId="urn:microsoft.com/office/officeart/2005/8/layout/lProcess2"/>
    <dgm:cxn modelId="{CA791037-C35D-4400-B04B-6C8FE4AA875A}" type="presParOf" srcId="{3FB53245-EC4D-4190-9859-552D82ACBFC2}" destId="{D3CC9B2B-8A74-4C8A-8B3A-7A6F9859EECA}" srcOrd="7" destOrd="0" presId="urn:microsoft.com/office/officeart/2005/8/layout/lProcess2"/>
    <dgm:cxn modelId="{C7122BC7-0EBF-4998-82B9-9926AB5F3712}" type="presParOf" srcId="{3FB53245-EC4D-4190-9859-552D82ACBFC2}" destId="{4A8B6D3D-5ECD-44D8-B5D9-32822CA58B76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DFF73C-8B66-4893-9FF9-F43DDDD301B0}" type="doc">
      <dgm:prSet loTypeId="urn:microsoft.com/office/officeart/2005/8/layout/vList2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E4CEDAF-E351-46B0-9893-9A1916BFE91F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0"/>
          <a:r>
            <a:rPr lang="ru-RU" sz="27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</a:t>
          </a:r>
        </a:p>
        <a:p>
          <a:pPr algn="ctr" rtl="0"/>
          <a:r>
            <a:rPr lang="ru-RU" sz="27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потребности:</a:t>
          </a:r>
          <a:endParaRPr lang="ru-RU" sz="27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1DB2BE-1578-4B2A-B56F-19315B507FD9}" type="parTrans" cxnId="{88C34B62-08D9-464D-9FC5-B539FDB53EEC}">
      <dgm:prSet/>
      <dgm:spPr/>
      <dgm:t>
        <a:bodyPr/>
        <a:lstStyle/>
        <a:p>
          <a:endParaRPr lang="ru-RU"/>
        </a:p>
      </dgm:t>
    </dgm:pt>
    <dgm:pt modelId="{96BB1925-6A35-4BFF-945E-C6A1AFE33203}" type="sibTrans" cxnId="{88C34B62-08D9-464D-9FC5-B539FDB53EEC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16F3DF58-B579-4496-B5C7-7C4A78DEDC51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70000"/>
            </a:lnSpc>
          </a:pP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освоение содержания образования </a:t>
          </a:r>
        </a:p>
        <a:p>
          <a:pPr algn="ctr" rtl="0">
            <a:lnSpc>
              <a:spcPct val="70000"/>
            </a:lnSpc>
          </a:pP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доступном </a:t>
          </a:r>
          <a:r>
            <a:rPr lang="ru-RU" sz="16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здоровьесберегающем</a:t>
          </a:r>
          <a:endParaRPr lang="ru-RU" sz="1600" b="1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 rtl="0">
            <a:lnSpc>
              <a:spcPct val="70000"/>
            </a:lnSpc>
          </a:pP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режиме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4320DA-A76B-46B7-988F-7B3193C17382}" type="parTrans" cxnId="{23788931-0381-49A3-AE5A-0807D4E19B3B}">
      <dgm:prSet/>
      <dgm:spPr/>
      <dgm:t>
        <a:bodyPr/>
        <a:lstStyle/>
        <a:p>
          <a:endParaRPr lang="ru-RU"/>
        </a:p>
      </dgm:t>
    </dgm:pt>
    <dgm:pt modelId="{13682931-3531-4DE7-886D-608DEA9ADAB6}" type="sibTrans" cxnId="{23788931-0381-49A3-AE5A-0807D4E19B3B}">
      <dgm:prSet/>
      <dgm:spPr/>
      <dgm:t>
        <a:bodyPr/>
        <a:lstStyle/>
        <a:p>
          <a:endParaRPr lang="ru-RU"/>
        </a:p>
      </dgm:t>
    </dgm:pt>
    <dgm:pt modelId="{B3272586-5F86-4238-9123-1B5BD32A50A7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70000"/>
            </a:lnSpc>
          </a:pP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учебной информации </a:t>
          </a:r>
        </a:p>
        <a:p>
          <a:pPr algn="ctr" rtl="0">
            <a:lnSpc>
              <a:spcPct val="70000"/>
            </a:lnSpc>
          </a:pP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доступном виде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92E8EF-2633-46F3-81FB-CDE5721DE1F3}" type="parTrans" cxnId="{68E2986F-A1BA-4536-A0F3-CD393AA1A15C}">
      <dgm:prSet/>
      <dgm:spPr/>
      <dgm:t>
        <a:bodyPr/>
        <a:lstStyle/>
        <a:p>
          <a:endParaRPr lang="ru-RU"/>
        </a:p>
      </dgm:t>
    </dgm:pt>
    <dgm:pt modelId="{AEEFBD62-DF61-4D85-9136-0FA4488DC312}" type="sibTrans" cxnId="{68E2986F-A1BA-4536-A0F3-CD393AA1A15C}">
      <dgm:prSet/>
      <dgm:spPr/>
      <dgm:t>
        <a:bodyPr/>
        <a:lstStyle/>
        <a:p>
          <a:endParaRPr lang="ru-RU"/>
        </a:p>
      </dgm:t>
    </dgm:pt>
    <dgm:pt modelId="{75447657-84C2-4096-B357-37F201E4A223}" type="pres">
      <dgm:prSet presAssocID="{CBDFF73C-8B66-4893-9FF9-F43DDDD301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D1526A-7119-4A3F-8BCF-1450AEDC30DF}" type="pres">
      <dgm:prSet presAssocID="{0E4CEDAF-E351-46B0-9893-9A1916BFE91F}" presName="parentText" presStyleLbl="node1" presStyleIdx="0" presStyleCnt="3" custScaleX="97900" custLinFactY="-17478" custLinFactNeighborX="-76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8335C-6C4F-475C-A0FD-89DBF415C94C}" type="pres">
      <dgm:prSet presAssocID="{96BB1925-6A35-4BFF-945E-C6A1AFE33203}" presName="spacer" presStyleCnt="0"/>
      <dgm:spPr/>
      <dgm:t>
        <a:bodyPr/>
        <a:lstStyle/>
        <a:p>
          <a:endParaRPr lang="ru-RU"/>
        </a:p>
      </dgm:t>
    </dgm:pt>
    <dgm:pt modelId="{C2676B5D-49CC-4316-A7BD-9C564E3DFF85}" type="pres">
      <dgm:prSet presAssocID="{16F3DF58-B579-4496-B5C7-7C4A78DEDC51}" presName="parentText" presStyleLbl="node1" presStyleIdx="1" presStyleCnt="3" custScaleX="87555" custLinFactY="-2067" custLinFactNeighborX="-76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717FB2-15A9-4ED1-9A3C-6D42F334EE8F}" type="pres">
      <dgm:prSet presAssocID="{13682931-3531-4DE7-886D-608DEA9ADAB6}" presName="spacer" presStyleCnt="0"/>
      <dgm:spPr/>
      <dgm:t>
        <a:bodyPr/>
        <a:lstStyle/>
        <a:p>
          <a:endParaRPr lang="ru-RU"/>
        </a:p>
      </dgm:t>
    </dgm:pt>
    <dgm:pt modelId="{0D120516-DBB8-40DC-B5D4-CAD93E61DE2E}" type="pres">
      <dgm:prSet presAssocID="{B3272586-5F86-4238-9123-1B5BD32A50A7}" presName="parentText" presStyleLbl="node1" presStyleIdx="2" presStyleCnt="3" custScaleX="82767" custLinFactNeighborX="-1344" custLinFactNeighborY="-171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C34B62-08D9-464D-9FC5-B539FDB53EEC}" srcId="{CBDFF73C-8B66-4893-9FF9-F43DDDD301B0}" destId="{0E4CEDAF-E351-46B0-9893-9A1916BFE91F}" srcOrd="0" destOrd="0" parTransId="{031DB2BE-1578-4B2A-B56F-19315B507FD9}" sibTransId="{96BB1925-6A35-4BFF-945E-C6A1AFE33203}"/>
    <dgm:cxn modelId="{09946FD2-3A8C-4956-9D66-F57F88FAE682}" type="presOf" srcId="{CBDFF73C-8B66-4893-9FF9-F43DDDD301B0}" destId="{75447657-84C2-4096-B357-37F201E4A223}" srcOrd="0" destOrd="0" presId="urn:microsoft.com/office/officeart/2005/8/layout/vList2"/>
    <dgm:cxn modelId="{68E2986F-A1BA-4536-A0F3-CD393AA1A15C}" srcId="{CBDFF73C-8B66-4893-9FF9-F43DDDD301B0}" destId="{B3272586-5F86-4238-9123-1B5BD32A50A7}" srcOrd="2" destOrd="0" parTransId="{B092E8EF-2633-46F3-81FB-CDE5721DE1F3}" sibTransId="{AEEFBD62-DF61-4D85-9136-0FA4488DC312}"/>
    <dgm:cxn modelId="{49D4EC11-9781-4C3E-B921-6D247ABD234C}" type="presOf" srcId="{0E4CEDAF-E351-46B0-9893-9A1916BFE91F}" destId="{B2D1526A-7119-4A3F-8BCF-1450AEDC30DF}" srcOrd="0" destOrd="0" presId="urn:microsoft.com/office/officeart/2005/8/layout/vList2"/>
    <dgm:cxn modelId="{23788931-0381-49A3-AE5A-0807D4E19B3B}" srcId="{CBDFF73C-8B66-4893-9FF9-F43DDDD301B0}" destId="{16F3DF58-B579-4496-B5C7-7C4A78DEDC51}" srcOrd="1" destOrd="0" parTransId="{C64320DA-A76B-46B7-988F-7B3193C17382}" sibTransId="{13682931-3531-4DE7-886D-608DEA9ADAB6}"/>
    <dgm:cxn modelId="{5ACF7591-55D9-44E5-9268-FD64BD0F1212}" type="presOf" srcId="{B3272586-5F86-4238-9123-1B5BD32A50A7}" destId="{0D120516-DBB8-40DC-B5D4-CAD93E61DE2E}" srcOrd="0" destOrd="0" presId="urn:microsoft.com/office/officeart/2005/8/layout/vList2"/>
    <dgm:cxn modelId="{BF9E87BF-761D-414F-9B11-D4B2F78D3D6B}" type="presOf" srcId="{16F3DF58-B579-4496-B5C7-7C4A78DEDC51}" destId="{C2676B5D-49CC-4316-A7BD-9C564E3DFF85}" srcOrd="0" destOrd="0" presId="urn:microsoft.com/office/officeart/2005/8/layout/vList2"/>
    <dgm:cxn modelId="{71D22475-1C9F-406E-895F-B9630DFEE091}" type="presParOf" srcId="{75447657-84C2-4096-B357-37F201E4A223}" destId="{B2D1526A-7119-4A3F-8BCF-1450AEDC30DF}" srcOrd="0" destOrd="0" presId="urn:microsoft.com/office/officeart/2005/8/layout/vList2"/>
    <dgm:cxn modelId="{79826D5F-082B-418D-86BC-B6870CD9B3DD}" type="presParOf" srcId="{75447657-84C2-4096-B357-37F201E4A223}" destId="{0838335C-6C4F-475C-A0FD-89DBF415C94C}" srcOrd="1" destOrd="0" presId="urn:microsoft.com/office/officeart/2005/8/layout/vList2"/>
    <dgm:cxn modelId="{A17F607B-CC5E-4A3A-B883-F27C83E2E97F}" type="presParOf" srcId="{75447657-84C2-4096-B357-37F201E4A223}" destId="{C2676B5D-49CC-4316-A7BD-9C564E3DFF85}" srcOrd="2" destOrd="0" presId="urn:microsoft.com/office/officeart/2005/8/layout/vList2"/>
    <dgm:cxn modelId="{FC5A343A-F24B-48C0-90D6-FDCC13C1579D}" type="presParOf" srcId="{75447657-84C2-4096-B357-37F201E4A223}" destId="{09717FB2-15A9-4ED1-9A3C-6D42F334EE8F}" srcOrd="3" destOrd="0" presId="urn:microsoft.com/office/officeart/2005/8/layout/vList2"/>
    <dgm:cxn modelId="{998EBE94-9F2D-40CF-B6C2-09FD90D47274}" type="presParOf" srcId="{75447657-84C2-4096-B357-37F201E4A223}" destId="{0D120516-DBB8-40DC-B5D4-CAD93E61DE2E}" srcOrd="4" destOrd="0" presId="urn:microsoft.com/office/officeart/2005/8/layout/vList2"/>
  </dgm:cxnLst>
  <dgm:bg>
    <a:solidFill>
      <a:schemeClr val="bg2"/>
    </a:solidFill>
  </dgm:bg>
  <dgm:whole>
    <a:ln cap="rnd">
      <a:solidFill>
        <a:srgbClr val="C9C9FF"/>
      </a:solidFill>
      <a:beve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DFF73C-8B66-4893-9FF9-F43DDDD301B0}" type="doc">
      <dgm:prSet loTypeId="urn:microsoft.com/office/officeart/2005/8/layout/vList2" loCatId="list" qsTypeId="urn:microsoft.com/office/officeart/2005/8/quickstyle/simple5" qsCatId="simple" csTypeId="urn:microsoft.com/office/officeart/2005/8/colors/accent3_1" csCatId="accent3" phldr="1"/>
      <dgm:spPr/>
    </dgm:pt>
    <dgm:pt modelId="{0E4CEDAF-E351-46B0-9893-9A1916BFE91F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ru-RU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СОЦИАЛЬНЫЕ потребности: </a:t>
          </a:r>
          <a:endParaRPr lang="ru-RU" sz="1400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31DB2BE-1578-4B2A-B56F-19315B507FD9}" type="parTrans" cxnId="{88C34B62-08D9-464D-9FC5-B539FDB53EEC}">
      <dgm:prSet/>
      <dgm:spPr/>
      <dgm:t>
        <a:bodyPr/>
        <a:lstStyle/>
        <a:p>
          <a:endParaRPr lang="ru-RU"/>
        </a:p>
      </dgm:t>
    </dgm:pt>
    <dgm:pt modelId="{96BB1925-6A35-4BFF-945E-C6A1AFE33203}" type="sibTrans" cxnId="{88C34B62-08D9-464D-9FC5-B539FDB53EEC}">
      <dgm:prSet/>
      <dgm:spPr/>
      <dgm:t>
        <a:bodyPr/>
        <a:lstStyle/>
        <a:p>
          <a:endParaRPr lang="ru-RU"/>
        </a:p>
      </dgm:t>
    </dgm:pt>
    <dgm:pt modelId="{16F3DF58-B579-4496-B5C7-7C4A78DEDC51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ru-RU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</a:t>
          </a:r>
          <a:endParaRPr lang="ru-RU" sz="2400" dirty="0">
            <a:solidFill>
              <a:schemeClr val="bg2">
                <a:lumMod val="25000"/>
              </a:schemeClr>
            </a:solidFill>
          </a:endParaRPr>
        </a:p>
      </dgm:t>
    </dgm:pt>
    <dgm:pt modelId="{C64320DA-A76B-46B7-988F-7B3193C17382}" type="parTrans" cxnId="{23788931-0381-49A3-AE5A-0807D4E19B3B}">
      <dgm:prSet/>
      <dgm:spPr/>
      <dgm:t>
        <a:bodyPr/>
        <a:lstStyle/>
        <a:p>
          <a:endParaRPr lang="ru-RU"/>
        </a:p>
      </dgm:t>
    </dgm:pt>
    <dgm:pt modelId="{13682931-3531-4DE7-886D-608DEA9ADAB6}" type="sibTrans" cxnId="{23788931-0381-49A3-AE5A-0807D4E19B3B}">
      <dgm:prSet/>
      <dgm:spPr/>
      <dgm:t>
        <a:bodyPr/>
        <a:lstStyle/>
        <a:p>
          <a:endParaRPr lang="ru-RU"/>
        </a:p>
      </dgm:t>
    </dgm:pt>
    <dgm:pt modelId="{B3272586-5F86-4238-9123-1B5BD32A50A7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социально-бытовая и пространственная ориентировка</a:t>
          </a:r>
          <a:endParaRPr lang="ru-RU" sz="2000" b="1" u="sng" dirty="0">
            <a:solidFill>
              <a:schemeClr val="bg2">
                <a:lumMod val="25000"/>
              </a:schemeClr>
            </a:solidFill>
          </a:endParaRPr>
        </a:p>
      </dgm:t>
    </dgm:pt>
    <dgm:pt modelId="{B092E8EF-2633-46F3-81FB-CDE5721DE1F3}" type="parTrans" cxnId="{68E2986F-A1BA-4536-A0F3-CD393AA1A15C}">
      <dgm:prSet/>
      <dgm:spPr/>
      <dgm:t>
        <a:bodyPr/>
        <a:lstStyle/>
        <a:p>
          <a:endParaRPr lang="ru-RU"/>
        </a:p>
      </dgm:t>
    </dgm:pt>
    <dgm:pt modelId="{AEEFBD62-DF61-4D85-9136-0FA4488DC312}" type="sibTrans" cxnId="{68E2986F-A1BA-4536-A0F3-CD393AA1A15C}">
      <dgm:prSet/>
      <dgm:spPr/>
      <dgm:t>
        <a:bodyPr/>
        <a:lstStyle/>
        <a:p>
          <a:endParaRPr lang="ru-RU"/>
        </a:p>
      </dgm:t>
    </dgm:pt>
    <dgm:pt modelId="{6EC0ADA1-C943-44B2-A802-ADFD0D15BEA6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ctr"/>
          <a:r>
            <a:rPr lang="ru-RU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социально-интеграционные</a:t>
          </a:r>
          <a:endParaRPr lang="ru-RU" sz="2400" dirty="0">
            <a:solidFill>
              <a:schemeClr val="bg2">
                <a:lumMod val="25000"/>
              </a:schemeClr>
            </a:solidFill>
          </a:endParaRPr>
        </a:p>
      </dgm:t>
    </dgm:pt>
    <dgm:pt modelId="{0F06EF19-E1F3-498F-B0ED-E6F13EFFDA6A}" type="parTrans" cxnId="{669715BE-BB59-49FB-A6C6-496BAAC8CC28}">
      <dgm:prSet/>
      <dgm:spPr/>
      <dgm:t>
        <a:bodyPr/>
        <a:lstStyle/>
        <a:p>
          <a:endParaRPr lang="ru-RU"/>
        </a:p>
      </dgm:t>
    </dgm:pt>
    <dgm:pt modelId="{E63B03E1-9953-4050-8EDE-117CE0A9726F}" type="sibTrans" cxnId="{669715BE-BB59-49FB-A6C6-496BAAC8CC28}">
      <dgm:prSet/>
      <dgm:spPr/>
      <dgm:t>
        <a:bodyPr/>
        <a:lstStyle/>
        <a:p>
          <a:endParaRPr lang="ru-RU"/>
        </a:p>
      </dgm:t>
    </dgm:pt>
    <dgm:pt modelId="{3AE7A9E1-BB26-4310-9E08-F5468C0C0657}" type="pres">
      <dgm:prSet presAssocID="{CBDFF73C-8B66-4893-9FF9-F43DDDD301B0}" presName="linear" presStyleCnt="0">
        <dgm:presLayoutVars>
          <dgm:animLvl val="lvl"/>
          <dgm:resizeHandles val="exact"/>
        </dgm:presLayoutVars>
      </dgm:prSet>
      <dgm:spPr/>
    </dgm:pt>
    <dgm:pt modelId="{CA3A9466-0CBC-4338-8B3C-0615B437CF0F}" type="pres">
      <dgm:prSet presAssocID="{0E4CEDAF-E351-46B0-9893-9A1916BFE91F}" presName="parentText" presStyleLbl="node1" presStyleIdx="0" presStyleCnt="4" custLinFactNeighborX="4324" custLinFactNeighborY="-309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624D31-1FE4-444F-AD0D-FF8F6A39862F}" type="pres">
      <dgm:prSet presAssocID="{96BB1925-6A35-4BFF-945E-C6A1AFE33203}" presName="spacer" presStyleCnt="0"/>
      <dgm:spPr/>
    </dgm:pt>
    <dgm:pt modelId="{11FBC2D3-67D7-410F-A2C6-579667CD6246}" type="pres">
      <dgm:prSet presAssocID="{16F3DF58-B579-4496-B5C7-7C4A78DEDC5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EC6D9-D416-4795-952B-783B2824BD91}" type="pres">
      <dgm:prSet presAssocID="{13682931-3531-4DE7-886D-608DEA9ADAB6}" presName="spacer" presStyleCnt="0"/>
      <dgm:spPr/>
    </dgm:pt>
    <dgm:pt modelId="{54A639E5-D97A-45A6-9802-C2859EBC29E8}" type="pres">
      <dgm:prSet presAssocID="{B3272586-5F86-4238-9123-1B5BD32A50A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99FA3-8AB0-4070-910B-D8E9F8C93D78}" type="pres">
      <dgm:prSet presAssocID="{AEEFBD62-DF61-4D85-9136-0FA4488DC312}" presName="spacer" presStyleCnt="0"/>
      <dgm:spPr/>
    </dgm:pt>
    <dgm:pt modelId="{547F58A0-2F0D-406B-8F11-2750AE1B11A0}" type="pres">
      <dgm:prSet presAssocID="{6EC0ADA1-C943-44B2-A802-ADFD0D15BEA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351E7A-D375-4B72-9B68-0F3B36418203}" type="presOf" srcId="{CBDFF73C-8B66-4893-9FF9-F43DDDD301B0}" destId="{3AE7A9E1-BB26-4310-9E08-F5468C0C0657}" srcOrd="0" destOrd="0" presId="urn:microsoft.com/office/officeart/2005/8/layout/vList2"/>
    <dgm:cxn modelId="{DB56B0B7-1EE5-4D63-B49A-4406036DAA64}" type="presOf" srcId="{B3272586-5F86-4238-9123-1B5BD32A50A7}" destId="{54A639E5-D97A-45A6-9802-C2859EBC29E8}" srcOrd="0" destOrd="0" presId="urn:microsoft.com/office/officeart/2005/8/layout/vList2"/>
    <dgm:cxn modelId="{68E2986F-A1BA-4536-A0F3-CD393AA1A15C}" srcId="{CBDFF73C-8B66-4893-9FF9-F43DDDD301B0}" destId="{B3272586-5F86-4238-9123-1B5BD32A50A7}" srcOrd="2" destOrd="0" parTransId="{B092E8EF-2633-46F3-81FB-CDE5721DE1F3}" sibTransId="{AEEFBD62-DF61-4D85-9136-0FA4488DC312}"/>
    <dgm:cxn modelId="{6825F8F4-2CF9-46E7-9DF0-D30A11F26AC9}" type="presOf" srcId="{0E4CEDAF-E351-46B0-9893-9A1916BFE91F}" destId="{CA3A9466-0CBC-4338-8B3C-0615B437CF0F}" srcOrd="0" destOrd="0" presId="urn:microsoft.com/office/officeart/2005/8/layout/vList2"/>
    <dgm:cxn modelId="{88C34B62-08D9-464D-9FC5-B539FDB53EEC}" srcId="{CBDFF73C-8B66-4893-9FF9-F43DDDD301B0}" destId="{0E4CEDAF-E351-46B0-9893-9A1916BFE91F}" srcOrd="0" destOrd="0" parTransId="{031DB2BE-1578-4B2A-B56F-19315B507FD9}" sibTransId="{96BB1925-6A35-4BFF-945E-C6A1AFE33203}"/>
    <dgm:cxn modelId="{669715BE-BB59-49FB-A6C6-496BAAC8CC28}" srcId="{CBDFF73C-8B66-4893-9FF9-F43DDDD301B0}" destId="{6EC0ADA1-C943-44B2-A802-ADFD0D15BEA6}" srcOrd="3" destOrd="0" parTransId="{0F06EF19-E1F3-498F-B0ED-E6F13EFFDA6A}" sibTransId="{E63B03E1-9953-4050-8EDE-117CE0A9726F}"/>
    <dgm:cxn modelId="{23788931-0381-49A3-AE5A-0807D4E19B3B}" srcId="{CBDFF73C-8B66-4893-9FF9-F43DDDD301B0}" destId="{16F3DF58-B579-4496-B5C7-7C4A78DEDC51}" srcOrd="1" destOrd="0" parTransId="{C64320DA-A76B-46B7-988F-7B3193C17382}" sibTransId="{13682931-3531-4DE7-886D-608DEA9ADAB6}"/>
    <dgm:cxn modelId="{D2E63263-B1F8-4BE7-A0D0-E7B0E7FA1EAA}" type="presOf" srcId="{6EC0ADA1-C943-44B2-A802-ADFD0D15BEA6}" destId="{547F58A0-2F0D-406B-8F11-2750AE1B11A0}" srcOrd="0" destOrd="0" presId="urn:microsoft.com/office/officeart/2005/8/layout/vList2"/>
    <dgm:cxn modelId="{31EFD5A9-B270-47B0-B902-1C7521EA295C}" type="presOf" srcId="{16F3DF58-B579-4496-B5C7-7C4A78DEDC51}" destId="{11FBC2D3-67D7-410F-A2C6-579667CD6246}" srcOrd="0" destOrd="0" presId="urn:microsoft.com/office/officeart/2005/8/layout/vList2"/>
    <dgm:cxn modelId="{04B53E06-5872-4A25-A7DB-BD82B12E723D}" type="presParOf" srcId="{3AE7A9E1-BB26-4310-9E08-F5468C0C0657}" destId="{CA3A9466-0CBC-4338-8B3C-0615B437CF0F}" srcOrd="0" destOrd="0" presId="urn:microsoft.com/office/officeart/2005/8/layout/vList2"/>
    <dgm:cxn modelId="{C3B5C429-E51D-4CBB-BE5B-39D49316E880}" type="presParOf" srcId="{3AE7A9E1-BB26-4310-9E08-F5468C0C0657}" destId="{10624D31-1FE4-444F-AD0D-FF8F6A39862F}" srcOrd="1" destOrd="0" presId="urn:microsoft.com/office/officeart/2005/8/layout/vList2"/>
    <dgm:cxn modelId="{FA474BC5-5C30-46FF-8A88-90B4584E5FD3}" type="presParOf" srcId="{3AE7A9E1-BB26-4310-9E08-F5468C0C0657}" destId="{11FBC2D3-67D7-410F-A2C6-579667CD6246}" srcOrd="2" destOrd="0" presId="urn:microsoft.com/office/officeart/2005/8/layout/vList2"/>
    <dgm:cxn modelId="{669C9260-FD06-4A62-A1CA-224578AC5DD2}" type="presParOf" srcId="{3AE7A9E1-BB26-4310-9E08-F5468C0C0657}" destId="{2FDEC6D9-D416-4795-952B-783B2824BD91}" srcOrd="3" destOrd="0" presId="urn:microsoft.com/office/officeart/2005/8/layout/vList2"/>
    <dgm:cxn modelId="{869B985E-585D-479C-947A-B5662B0CB081}" type="presParOf" srcId="{3AE7A9E1-BB26-4310-9E08-F5468C0C0657}" destId="{54A639E5-D97A-45A6-9802-C2859EBC29E8}" srcOrd="4" destOrd="0" presId="urn:microsoft.com/office/officeart/2005/8/layout/vList2"/>
    <dgm:cxn modelId="{4ECBE64D-A4DD-4887-B5E8-9FA0109A0E59}" type="presParOf" srcId="{3AE7A9E1-BB26-4310-9E08-F5468C0C0657}" destId="{BED99FA3-8AB0-4070-910B-D8E9F8C93D78}" srcOrd="5" destOrd="0" presId="urn:microsoft.com/office/officeart/2005/8/layout/vList2"/>
    <dgm:cxn modelId="{AA3992E5-21D7-4B19-91C4-F3C222F24793}" type="presParOf" srcId="{3AE7A9E1-BB26-4310-9E08-F5468C0C0657}" destId="{547F58A0-2F0D-406B-8F11-2750AE1B11A0}" srcOrd="6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BBBEB9-0336-4D43-88EB-1B02939BFA1E}" type="doc">
      <dgm:prSet loTypeId="urn:microsoft.com/office/officeart/2005/8/layout/lProcess2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E137AA8-45ED-4A8B-85AA-EDDDB1F3DD3D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ru-RU" sz="1500" b="1" u="none" baseline="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архитектурная среда</a:t>
          </a:r>
          <a:endParaRPr lang="ru-RU" sz="1500" u="none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BD8FE3-EF95-4825-AA55-D7EEDF733D7C}" type="parTrans" cxnId="{87B39120-57CB-4ED7-92BE-ACEF258A3A40}">
      <dgm:prSet/>
      <dgm:spPr/>
      <dgm:t>
        <a:bodyPr/>
        <a:lstStyle/>
        <a:p>
          <a:endParaRPr lang="ru-RU"/>
        </a:p>
      </dgm:t>
    </dgm:pt>
    <dgm:pt modelId="{91BF4C2D-5802-4AA4-B656-1127A586AF37}" type="sibTrans" cxnId="{87B39120-57CB-4ED7-92BE-ACEF258A3A40}">
      <dgm:prSet/>
      <dgm:spPr/>
      <dgm:t>
        <a:bodyPr/>
        <a:lstStyle/>
        <a:p>
          <a:endParaRPr lang="ru-RU"/>
        </a:p>
      </dgm:t>
    </dgm:pt>
    <dgm:pt modelId="{8727AAD6-F6C1-446B-9BB6-02806EEEC7DF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ru-RU" sz="140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специальное оборудование зданий и территории (звуковые маячки, направляющие и др.);</a:t>
          </a:r>
          <a:endParaRPr lang="ru-RU" sz="14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67B1CC-9AC1-4BDB-BD97-111183CA25D7}" type="parTrans" cxnId="{4A9B6321-D00E-4D95-A5B6-0E2D93140088}">
      <dgm:prSet/>
      <dgm:spPr/>
      <dgm:t>
        <a:bodyPr/>
        <a:lstStyle/>
        <a:p>
          <a:endParaRPr lang="ru-RU"/>
        </a:p>
      </dgm:t>
    </dgm:pt>
    <dgm:pt modelId="{A34C922C-929B-4E21-A656-2E308C5E28A1}" type="sibTrans" cxnId="{4A9B6321-D00E-4D95-A5B6-0E2D93140088}">
      <dgm:prSet/>
      <dgm:spPr/>
      <dgm:t>
        <a:bodyPr/>
        <a:lstStyle/>
        <a:p>
          <a:endParaRPr lang="ru-RU"/>
        </a:p>
      </dgm:t>
    </dgm:pt>
    <dgm:pt modelId="{A07BC2DC-A702-4BB0-B052-722502EB1456}">
      <dgm:prSet/>
      <dgm:spPr>
        <a:solidFill>
          <a:schemeClr val="bg2"/>
        </a:solidFill>
      </dgm:spPr>
      <dgm:t>
        <a:bodyPr/>
        <a:lstStyle/>
        <a:p>
          <a:pPr rtl="0"/>
          <a:r>
            <a:rPr lang="ru-RU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рельефно-графическими описаниями зданий.</a:t>
          </a:r>
          <a:endParaRPr lang="ru-RU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109745-EF02-4F3E-BC5C-A738D4C93076}" type="parTrans" cxnId="{08E42418-F9B7-48C0-8E45-888EDD50B914}">
      <dgm:prSet/>
      <dgm:spPr/>
      <dgm:t>
        <a:bodyPr/>
        <a:lstStyle/>
        <a:p>
          <a:endParaRPr lang="ru-RU"/>
        </a:p>
      </dgm:t>
    </dgm:pt>
    <dgm:pt modelId="{2C26F685-BA16-4987-9C9D-1A7270D4C8AA}" type="sibTrans" cxnId="{08E42418-F9B7-48C0-8E45-888EDD50B914}">
      <dgm:prSet/>
      <dgm:spPr/>
      <dgm:t>
        <a:bodyPr/>
        <a:lstStyle/>
        <a:p>
          <a:endParaRPr lang="ru-RU"/>
        </a:p>
      </dgm:t>
    </dgm:pt>
    <dgm:pt modelId="{EF6394D1-344A-4C12-AA79-0D90F00CB897}" type="pres">
      <dgm:prSet presAssocID="{60BBBEB9-0336-4D43-88EB-1B02939BFA1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5C0FB-E727-4D6B-AE3D-8EF0E008E396}" type="pres">
      <dgm:prSet presAssocID="{AE137AA8-45ED-4A8B-85AA-EDDDB1F3DD3D}" presName="compNode" presStyleCnt="0"/>
      <dgm:spPr/>
    </dgm:pt>
    <dgm:pt modelId="{24E42F8D-C2AE-4B11-AAE0-FBF41354FA18}" type="pres">
      <dgm:prSet presAssocID="{AE137AA8-45ED-4A8B-85AA-EDDDB1F3DD3D}" presName="aNode" presStyleLbl="bgShp" presStyleIdx="0" presStyleCnt="1" custLinFactNeighborY="-5556"/>
      <dgm:spPr/>
      <dgm:t>
        <a:bodyPr/>
        <a:lstStyle/>
        <a:p>
          <a:endParaRPr lang="ru-RU"/>
        </a:p>
      </dgm:t>
    </dgm:pt>
    <dgm:pt modelId="{811FCAB2-FFE0-4DB8-886C-8EE74071DC6A}" type="pres">
      <dgm:prSet presAssocID="{AE137AA8-45ED-4A8B-85AA-EDDDB1F3DD3D}" presName="textNode" presStyleLbl="bgShp" presStyleIdx="0" presStyleCnt="1"/>
      <dgm:spPr/>
      <dgm:t>
        <a:bodyPr/>
        <a:lstStyle/>
        <a:p>
          <a:endParaRPr lang="ru-RU"/>
        </a:p>
      </dgm:t>
    </dgm:pt>
    <dgm:pt modelId="{7B984976-3E16-4CCA-B43B-1E1943EBF3CB}" type="pres">
      <dgm:prSet presAssocID="{AE137AA8-45ED-4A8B-85AA-EDDDB1F3DD3D}" presName="compChildNode" presStyleCnt="0"/>
      <dgm:spPr/>
    </dgm:pt>
    <dgm:pt modelId="{3FB53245-EC4D-4190-9859-552D82ACBFC2}" type="pres">
      <dgm:prSet presAssocID="{AE137AA8-45ED-4A8B-85AA-EDDDB1F3DD3D}" presName="theInnerList" presStyleCnt="0"/>
      <dgm:spPr/>
    </dgm:pt>
    <dgm:pt modelId="{0DEBC1E9-B541-40F3-8074-DAFE53392357}" type="pres">
      <dgm:prSet presAssocID="{8727AAD6-F6C1-446B-9BB6-02806EEEC7DF}" presName="childNode" presStyleLbl="node1" presStyleIdx="0" presStyleCnt="2" custScaleX="104505" custScaleY="133743" custLinFactY="-4612" custLinFactNeighborX="101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DA5D9-8F8F-4B35-9F98-DCC491242A5C}" type="pres">
      <dgm:prSet presAssocID="{8727AAD6-F6C1-446B-9BB6-02806EEEC7DF}" presName="aSpace2" presStyleCnt="0"/>
      <dgm:spPr/>
    </dgm:pt>
    <dgm:pt modelId="{E42C03D9-1BC1-453D-A73E-A5F4258E3906}" type="pres">
      <dgm:prSet presAssocID="{A07BC2DC-A702-4BB0-B052-722502EB1456}" presName="childNode" presStyleLbl="node1" presStyleIdx="1" presStyleCnt="2" custScaleX="104505" custScaleY="94896" custLinFactY="-13865" custLinFactNeighborX="101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E498BB-C569-437C-A403-B863A1AF9430}" type="presOf" srcId="{AE137AA8-45ED-4A8B-85AA-EDDDB1F3DD3D}" destId="{24E42F8D-C2AE-4B11-AAE0-FBF41354FA18}" srcOrd="0" destOrd="0" presId="urn:microsoft.com/office/officeart/2005/8/layout/lProcess2"/>
    <dgm:cxn modelId="{87B39120-57CB-4ED7-92BE-ACEF258A3A40}" srcId="{60BBBEB9-0336-4D43-88EB-1B02939BFA1E}" destId="{AE137AA8-45ED-4A8B-85AA-EDDDB1F3DD3D}" srcOrd="0" destOrd="0" parTransId="{0DBD8FE3-EF95-4825-AA55-D7EEDF733D7C}" sibTransId="{91BF4C2D-5802-4AA4-B656-1127A586AF37}"/>
    <dgm:cxn modelId="{C9FE4281-6EAF-42EE-92BA-A2F162588AE5}" type="presOf" srcId="{AE137AA8-45ED-4A8B-85AA-EDDDB1F3DD3D}" destId="{811FCAB2-FFE0-4DB8-886C-8EE74071DC6A}" srcOrd="1" destOrd="0" presId="urn:microsoft.com/office/officeart/2005/8/layout/lProcess2"/>
    <dgm:cxn modelId="{08E42418-F9B7-48C0-8E45-888EDD50B914}" srcId="{AE137AA8-45ED-4A8B-85AA-EDDDB1F3DD3D}" destId="{A07BC2DC-A702-4BB0-B052-722502EB1456}" srcOrd="1" destOrd="0" parTransId="{92109745-EF02-4F3E-BC5C-A738D4C93076}" sibTransId="{2C26F685-BA16-4987-9C9D-1A7270D4C8AA}"/>
    <dgm:cxn modelId="{4A9B6321-D00E-4D95-A5B6-0E2D93140088}" srcId="{AE137AA8-45ED-4A8B-85AA-EDDDB1F3DD3D}" destId="{8727AAD6-F6C1-446B-9BB6-02806EEEC7DF}" srcOrd="0" destOrd="0" parTransId="{7D67B1CC-9AC1-4BDB-BD97-111183CA25D7}" sibTransId="{A34C922C-929B-4E21-A656-2E308C5E28A1}"/>
    <dgm:cxn modelId="{20868D0E-BD68-4679-9B7C-33516AD97869}" type="presOf" srcId="{8727AAD6-F6C1-446B-9BB6-02806EEEC7DF}" destId="{0DEBC1E9-B541-40F3-8074-DAFE53392357}" srcOrd="0" destOrd="0" presId="urn:microsoft.com/office/officeart/2005/8/layout/lProcess2"/>
    <dgm:cxn modelId="{AF757114-A3F3-435F-A310-6C65A5513947}" type="presOf" srcId="{60BBBEB9-0336-4D43-88EB-1B02939BFA1E}" destId="{EF6394D1-344A-4C12-AA79-0D90F00CB897}" srcOrd="0" destOrd="0" presId="urn:microsoft.com/office/officeart/2005/8/layout/lProcess2"/>
    <dgm:cxn modelId="{D0126B9C-D421-4C50-824D-4A51FBD1EB2C}" type="presOf" srcId="{A07BC2DC-A702-4BB0-B052-722502EB1456}" destId="{E42C03D9-1BC1-453D-A73E-A5F4258E3906}" srcOrd="0" destOrd="0" presId="urn:microsoft.com/office/officeart/2005/8/layout/lProcess2"/>
    <dgm:cxn modelId="{CE6171B5-FCE3-4949-98A0-429679E1F391}" type="presParOf" srcId="{EF6394D1-344A-4C12-AA79-0D90F00CB897}" destId="{FB45C0FB-E727-4D6B-AE3D-8EF0E008E396}" srcOrd="0" destOrd="0" presId="urn:microsoft.com/office/officeart/2005/8/layout/lProcess2"/>
    <dgm:cxn modelId="{55BDE16C-37D5-4AF8-B1E2-53EC0D0E33AE}" type="presParOf" srcId="{FB45C0FB-E727-4D6B-AE3D-8EF0E008E396}" destId="{24E42F8D-C2AE-4B11-AAE0-FBF41354FA18}" srcOrd="0" destOrd="0" presId="urn:microsoft.com/office/officeart/2005/8/layout/lProcess2"/>
    <dgm:cxn modelId="{6DFA64E1-CBD2-44BF-B141-6C570FD933A1}" type="presParOf" srcId="{FB45C0FB-E727-4D6B-AE3D-8EF0E008E396}" destId="{811FCAB2-FFE0-4DB8-886C-8EE74071DC6A}" srcOrd="1" destOrd="0" presId="urn:microsoft.com/office/officeart/2005/8/layout/lProcess2"/>
    <dgm:cxn modelId="{E7A32E37-E1E3-4D77-B533-DF83FEA3F880}" type="presParOf" srcId="{FB45C0FB-E727-4D6B-AE3D-8EF0E008E396}" destId="{7B984976-3E16-4CCA-B43B-1E1943EBF3CB}" srcOrd="2" destOrd="0" presId="urn:microsoft.com/office/officeart/2005/8/layout/lProcess2"/>
    <dgm:cxn modelId="{8C177308-D1E5-43EF-BCF2-A0A80FA5CA88}" type="presParOf" srcId="{7B984976-3E16-4CCA-B43B-1E1943EBF3CB}" destId="{3FB53245-EC4D-4190-9859-552D82ACBFC2}" srcOrd="0" destOrd="0" presId="urn:microsoft.com/office/officeart/2005/8/layout/lProcess2"/>
    <dgm:cxn modelId="{D0423274-9543-41BB-BED8-682C6F7EC785}" type="presParOf" srcId="{3FB53245-EC4D-4190-9859-552D82ACBFC2}" destId="{0DEBC1E9-B541-40F3-8074-DAFE53392357}" srcOrd="0" destOrd="0" presId="urn:microsoft.com/office/officeart/2005/8/layout/lProcess2"/>
    <dgm:cxn modelId="{28AA8B6D-54C5-4526-A037-E06D284B618D}" type="presParOf" srcId="{3FB53245-EC4D-4190-9859-552D82ACBFC2}" destId="{DFFDA5D9-8F8F-4B35-9F98-DCC491242A5C}" srcOrd="1" destOrd="0" presId="urn:microsoft.com/office/officeart/2005/8/layout/lProcess2"/>
    <dgm:cxn modelId="{05E39C3C-2F38-45BC-B308-193BA7E558C9}" type="presParOf" srcId="{3FB53245-EC4D-4190-9859-552D82ACBFC2}" destId="{E42C03D9-1BC1-453D-A73E-A5F4258E390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BBBEB9-0336-4D43-88EB-1B02939BFA1E}" type="doc">
      <dgm:prSet loTypeId="urn:microsoft.com/office/officeart/2005/8/layout/lProcess2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E137AA8-45ED-4A8B-85AA-EDDDB1F3DD3D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ru-RU" sz="1500" b="1" u="none" baseline="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 социально-психологическая среда</a:t>
          </a:r>
          <a:endParaRPr lang="ru-RU" sz="1500" dirty="0">
            <a:solidFill>
              <a:schemeClr val="accent4">
                <a:lumMod val="50000"/>
              </a:schemeClr>
            </a:solidFill>
          </a:endParaRPr>
        </a:p>
      </dgm:t>
    </dgm:pt>
    <dgm:pt modelId="{0DBD8FE3-EF95-4825-AA55-D7EEDF733D7C}" type="parTrans" cxnId="{87B39120-57CB-4ED7-92BE-ACEF258A3A40}">
      <dgm:prSet/>
      <dgm:spPr/>
      <dgm:t>
        <a:bodyPr/>
        <a:lstStyle/>
        <a:p>
          <a:endParaRPr lang="ru-RU"/>
        </a:p>
      </dgm:t>
    </dgm:pt>
    <dgm:pt modelId="{91BF4C2D-5802-4AA4-B656-1127A586AF37}" type="sibTrans" cxnId="{87B39120-57CB-4ED7-92BE-ACEF258A3A40}">
      <dgm:prSet/>
      <dgm:spPr/>
      <dgm:t>
        <a:bodyPr/>
        <a:lstStyle/>
        <a:p>
          <a:endParaRPr lang="ru-RU"/>
        </a:p>
      </dgm:t>
    </dgm:pt>
    <dgm:pt modelId="{8727AAD6-F6C1-446B-9BB6-02806EEEC7DF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ru-RU" sz="1400" b="1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психологическое сопровождение (психологическое консультирование и тренинги);</a:t>
          </a:r>
          <a:endParaRPr lang="ru-RU" sz="14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67B1CC-9AC1-4BDB-BD97-111183CA25D7}" type="parTrans" cxnId="{4A9B6321-D00E-4D95-A5B6-0E2D93140088}">
      <dgm:prSet/>
      <dgm:spPr/>
      <dgm:t>
        <a:bodyPr/>
        <a:lstStyle/>
        <a:p>
          <a:endParaRPr lang="ru-RU"/>
        </a:p>
      </dgm:t>
    </dgm:pt>
    <dgm:pt modelId="{A34C922C-929B-4E21-A656-2E308C5E28A1}" type="sibTrans" cxnId="{4A9B6321-D00E-4D95-A5B6-0E2D93140088}">
      <dgm:prSet/>
      <dgm:spPr/>
      <dgm:t>
        <a:bodyPr/>
        <a:lstStyle/>
        <a:p>
          <a:endParaRPr lang="ru-RU"/>
        </a:p>
      </dgm:t>
    </dgm:pt>
    <dgm:pt modelId="{A07BC2DC-A702-4BB0-B052-722502EB1456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ru-RU" sz="1400" b="1" baseline="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сурдопереводческое</a:t>
          </a:r>
          <a:r>
            <a:rPr lang="ru-RU" sz="1400" b="1" baseline="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сопровождение.</a:t>
          </a:r>
          <a:endParaRPr lang="ru-RU" sz="1400" dirty="0">
            <a:solidFill>
              <a:schemeClr val="accent1">
                <a:lumMod val="50000"/>
              </a:schemeClr>
            </a:solidFill>
          </a:endParaRPr>
        </a:p>
      </dgm:t>
    </dgm:pt>
    <dgm:pt modelId="{92109745-EF02-4F3E-BC5C-A738D4C93076}" type="parTrans" cxnId="{08E42418-F9B7-48C0-8E45-888EDD50B914}">
      <dgm:prSet/>
      <dgm:spPr/>
      <dgm:t>
        <a:bodyPr/>
        <a:lstStyle/>
        <a:p>
          <a:endParaRPr lang="ru-RU"/>
        </a:p>
      </dgm:t>
    </dgm:pt>
    <dgm:pt modelId="{2C26F685-BA16-4987-9C9D-1A7270D4C8AA}" type="sibTrans" cxnId="{08E42418-F9B7-48C0-8E45-888EDD50B914}">
      <dgm:prSet/>
      <dgm:spPr/>
      <dgm:t>
        <a:bodyPr/>
        <a:lstStyle/>
        <a:p>
          <a:endParaRPr lang="ru-RU"/>
        </a:p>
      </dgm:t>
    </dgm:pt>
    <dgm:pt modelId="{EF6394D1-344A-4C12-AA79-0D90F00CB897}" type="pres">
      <dgm:prSet presAssocID="{60BBBEB9-0336-4D43-88EB-1B02939BFA1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5C0FB-E727-4D6B-AE3D-8EF0E008E396}" type="pres">
      <dgm:prSet presAssocID="{AE137AA8-45ED-4A8B-85AA-EDDDB1F3DD3D}" presName="compNode" presStyleCnt="0"/>
      <dgm:spPr/>
    </dgm:pt>
    <dgm:pt modelId="{24E42F8D-C2AE-4B11-AAE0-FBF41354FA18}" type="pres">
      <dgm:prSet presAssocID="{AE137AA8-45ED-4A8B-85AA-EDDDB1F3DD3D}" presName="aNode" presStyleLbl="bgShp" presStyleIdx="0" presStyleCnt="1" custLinFactNeighborX="-71" custLinFactNeighborY="18265"/>
      <dgm:spPr/>
      <dgm:t>
        <a:bodyPr/>
        <a:lstStyle/>
        <a:p>
          <a:endParaRPr lang="ru-RU"/>
        </a:p>
      </dgm:t>
    </dgm:pt>
    <dgm:pt modelId="{811FCAB2-FFE0-4DB8-886C-8EE74071DC6A}" type="pres">
      <dgm:prSet presAssocID="{AE137AA8-45ED-4A8B-85AA-EDDDB1F3DD3D}" presName="textNode" presStyleLbl="bgShp" presStyleIdx="0" presStyleCnt="1"/>
      <dgm:spPr/>
      <dgm:t>
        <a:bodyPr/>
        <a:lstStyle/>
        <a:p>
          <a:endParaRPr lang="ru-RU"/>
        </a:p>
      </dgm:t>
    </dgm:pt>
    <dgm:pt modelId="{7B984976-3E16-4CCA-B43B-1E1943EBF3CB}" type="pres">
      <dgm:prSet presAssocID="{AE137AA8-45ED-4A8B-85AA-EDDDB1F3DD3D}" presName="compChildNode" presStyleCnt="0"/>
      <dgm:spPr/>
    </dgm:pt>
    <dgm:pt modelId="{3FB53245-EC4D-4190-9859-552D82ACBFC2}" type="pres">
      <dgm:prSet presAssocID="{AE137AA8-45ED-4A8B-85AA-EDDDB1F3DD3D}" presName="theInnerList" presStyleCnt="0"/>
      <dgm:spPr/>
    </dgm:pt>
    <dgm:pt modelId="{0DEBC1E9-B541-40F3-8074-DAFE53392357}" type="pres">
      <dgm:prSet presAssocID="{8727AAD6-F6C1-446B-9BB6-02806EEEC7DF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DA5D9-8F8F-4B35-9F98-DCC491242A5C}" type="pres">
      <dgm:prSet presAssocID="{8727AAD6-F6C1-446B-9BB6-02806EEEC7DF}" presName="aSpace2" presStyleCnt="0"/>
      <dgm:spPr/>
    </dgm:pt>
    <dgm:pt modelId="{E42C03D9-1BC1-453D-A73E-A5F4258E3906}" type="pres">
      <dgm:prSet presAssocID="{A07BC2DC-A702-4BB0-B052-722502EB1456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E02E0A-3BAA-4DD9-A2F1-15C48720691C}" type="presOf" srcId="{AE137AA8-45ED-4A8B-85AA-EDDDB1F3DD3D}" destId="{24E42F8D-C2AE-4B11-AAE0-FBF41354FA18}" srcOrd="0" destOrd="0" presId="urn:microsoft.com/office/officeart/2005/8/layout/lProcess2"/>
    <dgm:cxn modelId="{C79D4FD0-C1CA-4D45-A2CA-91DF5E35938E}" type="presOf" srcId="{AE137AA8-45ED-4A8B-85AA-EDDDB1F3DD3D}" destId="{811FCAB2-FFE0-4DB8-886C-8EE74071DC6A}" srcOrd="1" destOrd="0" presId="urn:microsoft.com/office/officeart/2005/8/layout/lProcess2"/>
    <dgm:cxn modelId="{88C7ED8A-5789-4EA2-9F44-6801375E8CFB}" type="presOf" srcId="{8727AAD6-F6C1-446B-9BB6-02806EEEC7DF}" destId="{0DEBC1E9-B541-40F3-8074-DAFE53392357}" srcOrd="0" destOrd="0" presId="urn:microsoft.com/office/officeart/2005/8/layout/lProcess2"/>
    <dgm:cxn modelId="{4A7D23FB-83E6-432F-AAF0-C4A583BBD158}" type="presOf" srcId="{A07BC2DC-A702-4BB0-B052-722502EB1456}" destId="{E42C03D9-1BC1-453D-A73E-A5F4258E3906}" srcOrd="0" destOrd="0" presId="urn:microsoft.com/office/officeart/2005/8/layout/lProcess2"/>
    <dgm:cxn modelId="{87B39120-57CB-4ED7-92BE-ACEF258A3A40}" srcId="{60BBBEB9-0336-4D43-88EB-1B02939BFA1E}" destId="{AE137AA8-45ED-4A8B-85AA-EDDDB1F3DD3D}" srcOrd="0" destOrd="0" parTransId="{0DBD8FE3-EF95-4825-AA55-D7EEDF733D7C}" sibTransId="{91BF4C2D-5802-4AA4-B656-1127A586AF37}"/>
    <dgm:cxn modelId="{08E42418-F9B7-48C0-8E45-888EDD50B914}" srcId="{AE137AA8-45ED-4A8B-85AA-EDDDB1F3DD3D}" destId="{A07BC2DC-A702-4BB0-B052-722502EB1456}" srcOrd="1" destOrd="0" parTransId="{92109745-EF02-4F3E-BC5C-A738D4C93076}" sibTransId="{2C26F685-BA16-4987-9C9D-1A7270D4C8AA}"/>
    <dgm:cxn modelId="{4A9B6321-D00E-4D95-A5B6-0E2D93140088}" srcId="{AE137AA8-45ED-4A8B-85AA-EDDDB1F3DD3D}" destId="{8727AAD6-F6C1-446B-9BB6-02806EEEC7DF}" srcOrd="0" destOrd="0" parTransId="{7D67B1CC-9AC1-4BDB-BD97-111183CA25D7}" sibTransId="{A34C922C-929B-4E21-A656-2E308C5E28A1}"/>
    <dgm:cxn modelId="{9154E51B-30AF-4E5D-AEB9-6EB566F948A3}" type="presOf" srcId="{60BBBEB9-0336-4D43-88EB-1B02939BFA1E}" destId="{EF6394D1-344A-4C12-AA79-0D90F00CB897}" srcOrd="0" destOrd="0" presId="urn:microsoft.com/office/officeart/2005/8/layout/lProcess2"/>
    <dgm:cxn modelId="{4215EBF3-03DF-433E-B5DD-5B9273731323}" type="presParOf" srcId="{EF6394D1-344A-4C12-AA79-0D90F00CB897}" destId="{FB45C0FB-E727-4D6B-AE3D-8EF0E008E396}" srcOrd="0" destOrd="0" presId="urn:microsoft.com/office/officeart/2005/8/layout/lProcess2"/>
    <dgm:cxn modelId="{64661334-C431-433C-97AE-F6E08A0EE6D8}" type="presParOf" srcId="{FB45C0FB-E727-4D6B-AE3D-8EF0E008E396}" destId="{24E42F8D-C2AE-4B11-AAE0-FBF41354FA18}" srcOrd="0" destOrd="0" presId="urn:microsoft.com/office/officeart/2005/8/layout/lProcess2"/>
    <dgm:cxn modelId="{A18BD4A8-9A3C-4943-A786-EF18B93561A8}" type="presParOf" srcId="{FB45C0FB-E727-4D6B-AE3D-8EF0E008E396}" destId="{811FCAB2-FFE0-4DB8-886C-8EE74071DC6A}" srcOrd="1" destOrd="0" presId="urn:microsoft.com/office/officeart/2005/8/layout/lProcess2"/>
    <dgm:cxn modelId="{DE3EF57F-388A-4CBB-932B-CEA7EE6F4A3A}" type="presParOf" srcId="{FB45C0FB-E727-4D6B-AE3D-8EF0E008E396}" destId="{7B984976-3E16-4CCA-B43B-1E1943EBF3CB}" srcOrd="2" destOrd="0" presId="urn:microsoft.com/office/officeart/2005/8/layout/lProcess2"/>
    <dgm:cxn modelId="{6DA14FAF-7AD5-4FF3-BBAC-FC79B917DD41}" type="presParOf" srcId="{7B984976-3E16-4CCA-B43B-1E1943EBF3CB}" destId="{3FB53245-EC4D-4190-9859-552D82ACBFC2}" srcOrd="0" destOrd="0" presId="urn:microsoft.com/office/officeart/2005/8/layout/lProcess2"/>
    <dgm:cxn modelId="{2867C19E-E23A-4277-BB55-91C45302EABE}" type="presParOf" srcId="{3FB53245-EC4D-4190-9859-552D82ACBFC2}" destId="{0DEBC1E9-B541-40F3-8074-DAFE53392357}" srcOrd="0" destOrd="0" presId="urn:microsoft.com/office/officeart/2005/8/layout/lProcess2"/>
    <dgm:cxn modelId="{D067474B-CBAC-4105-980F-D41F74C362FD}" type="presParOf" srcId="{3FB53245-EC4D-4190-9859-552D82ACBFC2}" destId="{DFFDA5D9-8F8F-4B35-9F98-DCC491242A5C}" srcOrd="1" destOrd="0" presId="urn:microsoft.com/office/officeart/2005/8/layout/lProcess2"/>
    <dgm:cxn modelId="{BF9C4345-1FF7-4A3A-9E31-5BD4A4578A1E}" type="presParOf" srcId="{3FB53245-EC4D-4190-9859-552D82ACBFC2}" destId="{E42C03D9-1BC1-453D-A73E-A5F4258E390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0BBBEB9-0336-4D43-88EB-1B02939BFA1E}" type="doc">
      <dgm:prSet loTypeId="urn:microsoft.com/office/officeart/2005/8/layout/lProcess2" loCatId="relationship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AE137AA8-45ED-4A8B-85AA-EDDDB1F3DD3D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ru-RU" sz="1500" b="1" u="none" baseline="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реабилитационно-образовательная среда</a:t>
          </a:r>
          <a:endParaRPr lang="ru-RU" sz="1400" dirty="0">
            <a:solidFill>
              <a:schemeClr val="accent4">
                <a:lumMod val="50000"/>
              </a:schemeClr>
            </a:solidFill>
          </a:endParaRPr>
        </a:p>
      </dgm:t>
    </dgm:pt>
    <dgm:pt modelId="{0DBD8FE3-EF95-4825-AA55-D7EEDF733D7C}" type="parTrans" cxnId="{87B39120-57CB-4ED7-92BE-ACEF258A3A40}">
      <dgm:prSet/>
      <dgm:spPr/>
      <dgm:t>
        <a:bodyPr/>
        <a:lstStyle/>
        <a:p>
          <a:endParaRPr lang="ru-RU"/>
        </a:p>
      </dgm:t>
    </dgm:pt>
    <dgm:pt modelId="{91BF4C2D-5802-4AA4-B656-1127A586AF37}" type="sibTrans" cxnId="{87B39120-57CB-4ED7-92BE-ACEF258A3A40}">
      <dgm:prSet/>
      <dgm:spPr/>
      <dgm:t>
        <a:bodyPr/>
        <a:lstStyle/>
        <a:p>
          <a:endParaRPr lang="ru-RU"/>
        </a:p>
      </dgm:t>
    </dgm:pt>
    <dgm:pt modelId="{8727AAD6-F6C1-446B-9BB6-02806EEEC7DF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400" b="1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социальное партнерство (ВОС, ВОГ)</a:t>
          </a:r>
          <a:endParaRPr lang="ru-RU" sz="14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67B1CC-9AC1-4BDB-BD97-111183CA25D7}" type="parTrans" cxnId="{4A9B6321-D00E-4D95-A5B6-0E2D93140088}">
      <dgm:prSet/>
      <dgm:spPr/>
      <dgm:t>
        <a:bodyPr/>
        <a:lstStyle/>
        <a:p>
          <a:endParaRPr lang="ru-RU"/>
        </a:p>
      </dgm:t>
    </dgm:pt>
    <dgm:pt modelId="{A34C922C-929B-4E21-A656-2E308C5E28A1}" type="sibTrans" cxnId="{4A9B6321-D00E-4D95-A5B6-0E2D93140088}">
      <dgm:prSet/>
      <dgm:spPr/>
      <dgm:t>
        <a:bodyPr/>
        <a:lstStyle/>
        <a:p>
          <a:endParaRPr lang="ru-RU"/>
        </a:p>
      </dgm:t>
    </dgm:pt>
    <dgm:pt modelId="{A07BC2DC-A702-4BB0-B052-722502EB1456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400" b="1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содействие трудоустройству</a:t>
          </a:r>
          <a:endParaRPr lang="ru-RU" sz="14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109745-EF02-4F3E-BC5C-A738D4C93076}" type="parTrans" cxnId="{08E42418-F9B7-48C0-8E45-888EDD50B914}">
      <dgm:prSet/>
      <dgm:spPr/>
      <dgm:t>
        <a:bodyPr/>
        <a:lstStyle/>
        <a:p>
          <a:endParaRPr lang="ru-RU"/>
        </a:p>
      </dgm:t>
    </dgm:pt>
    <dgm:pt modelId="{2C26F685-BA16-4987-9C9D-1A7270D4C8AA}" type="sibTrans" cxnId="{08E42418-F9B7-48C0-8E45-888EDD50B914}">
      <dgm:prSet/>
      <dgm:spPr/>
      <dgm:t>
        <a:bodyPr/>
        <a:lstStyle/>
        <a:p>
          <a:endParaRPr lang="ru-RU"/>
        </a:p>
      </dgm:t>
    </dgm:pt>
    <dgm:pt modelId="{5CE8E74E-203B-4E2C-8197-5D5110A4356C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400" b="1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социально-реабилитационное сопровождение, в том числе волонтерское</a:t>
          </a:r>
        </a:p>
      </dgm:t>
    </dgm:pt>
    <dgm:pt modelId="{AA8F0322-CCE2-4CFE-8B96-EFE1AC4436B3}" type="parTrans" cxnId="{BFBD282A-2D9C-4BCE-8D7B-8555AA1EA813}">
      <dgm:prSet/>
      <dgm:spPr/>
      <dgm:t>
        <a:bodyPr/>
        <a:lstStyle/>
        <a:p>
          <a:endParaRPr lang="ru-RU"/>
        </a:p>
      </dgm:t>
    </dgm:pt>
    <dgm:pt modelId="{A55018D7-30D6-4F3C-BE31-7976CDDA6F69}" type="sibTrans" cxnId="{BFBD282A-2D9C-4BCE-8D7B-8555AA1EA813}">
      <dgm:prSet/>
      <dgm:spPr/>
      <dgm:t>
        <a:bodyPr/>
        <a:lstStyle/>
        <a:p>
          <a:endParaRPr lang="ru-RU"/>
        </a:p>
      </dgm:t>
    </dgm:pt>
    <dgm:pt modelId="{42097060-F490-4054-A8F0-E6D29DC537E3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400" b="1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инклюзивных культурно-массовых и физкультурно-спортивных мероприятий</a:t>
          </a:r>
        </a:p>
      </dgm:t>
    </dgm:pt>
    <dgm:pt modelId="{C9FE000B-4210-4A27-A8DD-94196E857D95}" type="parTrans" cxnId="{8732C881-C581-46C3-95EA-707CB23C00FD}">
      <dgm:prSet/>
      <dgm:spPr/>
      <dgm:t>
        <a:bodyPr/>
        <a:lstStyle/>
        <a:p>
          <a:endParaRPr lang="ru-RU"/>
        </a:p>
      </dgm:t>
    </dgm:pt>
    <dgm:pt modelId="{0709105A-9EC1-4F60-998D-6A78F232EBE3}" type="sibTrans" cxnId="{8732C881-C581-46C3-95EA-707CB23C00FD}">
      <dgm:prSet/>
      <dgm:spPr/>
      <dgm:t>
        <a:bodyPr/>
        <a:lstStyle/>
        <a:p>
          <a:endParaRPr lang="ru-RU"/>
        </a:p>
      </dgm:t>
    </dgm:pt>
    <dgm:pt modelId="{EF6394D1-344A-4C12-AA79-0D90F00CB897}" type="pres">
      <dgm:prSet presAssocID="{60BBBEB9-0336-4D43-88EB-1B02939BFA1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5C0FB-E727-4D6B-AE3D-8EF0E008E396}" type="pres">
      <dgm:prSet presAssocID="{AE137AA8-45ED-4A8B-85AA-EDDDB1F3DD3D}" presName="compNode" presStyleCnt="0"/>
      <dgm:spPr/>
      <dgm:t>
        <a:bodyPr/>
        <a:lstStyle/>
        <a:p>
          <a:endParaRPr lang="ru-RU"/>
        </a:p>
      </dgm:t>
    </dgm:pt>
    <dgm:pt modelId="{24E42F8D-C2AE-4B11-AAE0-FBF41354FA18}" type="pres">
      <dgm:prSet presAssocID="{AE137AA8-45ED-4A8B-85AA-EDDDB1F3DD3D}" presName="aNode" presStyleLbl="bgShp" presStyleIdx="0" presStyleCnt="1" custScaleX="100098" custLinFactNeighborX="8216"/>
      <dgm:spPr/>
      <dgm:t>
        <a:bodyPr/>
        <a:lstStyle/>
        <a:p>
          <a:endParaRPr lang="ru-RU"/>
        </a:p>
      </dgm:t>
    </dgm:pt>
    <dgm:pt modelId="{811FCAB2-FFE0-4DB8-886C-8EE74071DC6A}" type="pres">
      <dgm:prSet presAssocID="{AE137AA8-45ED-4A8B-85AA-EDDDB1F3DD3D}" presName="textNode" presStyleLbl="bgShp" presStyleIdx="0" presStyleCnt="1"/>
      <dgm:spPr/>
      <dgm:t>
        <a:bodyPr/>
        <a:lstStyle/>
        <a:p>
          <a:endParaRPr lang="ru-RU"/>
        </a:p>
      </dgm:t>
    </dgm:pt>
    <dgm:pt modelId="{7B984976-3E16-4CCA-B43B-1E1943EBF3CB}" type="pres">
      <dgm:prSet presAssocID="{AE137AA8-45ED-4A8B-85AA-EDDDB1F3DD3D}" presName="compChildNode" presStyleCnt="0"/>
      <dgm:spPr/>
      <dgm:t>
        <a:bodyPr/>
        <a:lstStyle/>
        <a:p>
          <a:endParaRPr lang="ru-RU"/>
        </a:p>
      </dgm:t>
    </dgm:pt>
    <dgm:pt modelId="{3FB53245-EC4D-4190-9859-552D82ACBFC2}" type="pres">
      <dgm:prSet presAssocID="{AE137AA8-45ED-4A8B-85AA-EDDDB1F3DD3D}" presName="theInnerList" presStyleCnt="0"/>
      <dgm:spPr/>
      <dgm:t>
        <a:bodyPr/>
        <a:lstStyle/>
        <a:p>
          <a:endParaRPr lang="ru-RU"/>
        </a:p>
      </dgm:t>
    </dgm:pt>
    <dgm:pt modelId="{F3BD1961-AE7C-4E4C-84B8-976DD1007833}" type="pres">
      <dgm:prSet presAssocID="{5CE8E74E-203B-4E2C-8197-5D5110A4356C}" presName="childNode" presStyleLbl="node1" presStyleIdx="0" presStyleCnt="4" custScaleX="100790" custScaleY="878288" custLinFactY="-300000" custLinFactNeighborX="-1092" custLinFactNeighborY="-360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B37CC-FDA1-4285-BCAD-07DEFBDD6CAB}" type="pres">
      <dgm:prSet presAssocID="{5CE8E74E-203B-4E2C-8197-5D5110A4356C}" presName="aSpace2" presStyleCnt="0"/>
      <dgm:spPr/>
      <dgm:t>
        <a:bodyPr/>
        <a:lstStyle/>
        <a:p>
          <a:endParaRPr lang="ru-RU"/>
        </a:p>
      </dgm:t>
    </dgm:pt>
    <dgm:pt modelId="{449CA1AE-5CA2-44AA-B579-D97587814026}" type="pres">
      <dgm:prSet presAssocID="{42097060-F490-4054-A8F0-E6D29DC537E3}" presName="childNode" presStyleLbl="node1" presStyleIdx="1" presStyleCnt="4" custScaleX="102974" custScaleY="1255981" custLinFactY="-205685" custLinFactNeighborX="0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F6102-DEDA-4EBD-A239-AA7D5547E009}" type="pres">
      <dgm:prSet presAssocID="{42097060-F490-4054-A8F0-E6D29DC537E3}" presName="aSpace2" presStyleCnt="0"/>
      <dgm:spPr/>
      <dgm:t>
        <a:bodyPr/>
        <a:lstStyle/>
        <a:p>
          <a:endParaRPr lang="ru-RU"/>
        </a:p>
      </dgm:t>
    </dgm:pt>
    <dgm:pt modelId="{0DEBC1E9-B541-40F3-8074-DAFE53392357}" type="pres">
      <dgm:prSet presAssocID="{8727AAD6-F6C1-446B-9BB6-02806EEEC7DF}" presName="childNode" presStyleLbl="node1" presStyleIdx="2" presStyleCnt="4" custScaleX="102974" custScaleY="487095" custLinFactY="-162763" custLinFactNeighborX="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DA5D9-8F8F-4B35-9F98-DCC491242A5C}" type="pres">
      <dgm:prSet presAssocID="{8727AAD6-F6C1-446B-9BB6-02806EEEC7DF}" presName="aSpace2" presStyleCnt="0"/>
      <dgm:spPr/>
      <dgm:t>
        <a:bodyPr/>
        <a:lstStyle/>
        <a:p>
          <a:endParaRPr lang="ru-RU"/>
        </a:p>
      </dgm:t>
    </dgm:pt>
    <dgm:pt modelId="{E42C03D9-1BC1-453D-A73E-A5F4258E3906}" type="pres">
      <dgm:prSet presAssocID="{A07BC2DC-A702-4BB0-B052-722502EB1456}" presName="childNode" presStyleLbl="node1" presStyleIdx="3" presStyleCnt="4" custScaleX="102974" custScaleY="702306" custLinFactY="-46425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BD282A-2D9C-4BCE-8D7B-8555AA1EA813}" srcId="{AE137AA8-45ED-4A8B-85AA-EDDDB1F3DD3D}" destId="{5CE8E74E-203B-4E2C-8197-5D5110A4356C}" srcOrd="0" destOrd="0" parTransId="{AA8F0322-CCE2-4CFE-8B96-EFE1AC4436B3}" sibTransId="{A55018D7-30D6-4F3C-BE31-7976CDDA6F69}"/>
    <dgm:cxn modelId="{8732C881-C581-46C3-95EA-707CB23C00FD}" srcId="{AE137AA8-45ED-4A8B-85AA-EDDDB1F3DD3D}" destId="{42097060-F490-4054-A8F0-E6D29DC537E3}" srcOrd="1" destOrd="0" parTransId="{C9FE000B-4210-4A27-A8DD-94196E857D95}" sibTransId="{0709105A-9EC1-4F60-998D-6A78F232EBE3}"/>
    <dgm:cxn modelId="{424B1210-3ADE-4111-B3D0-93D0ED2F7E81}" type="presOf" srcId="{42097060-F490-4054-A8F0-E6D29DC537E3}" destId="{449CA1AE-5CA2-44AA-B579-D97587814026}" srcOrd="0" destOrd="0" presId="urn:microsoft.com/office/officeart/2005/8/layout/lProcess2"/>
    <dgm:cxn modelId="{B6170183-C68D-4427-AE7E-72E2C195C8C8}" type="presOf" srcId="{60BBBEB9-0336-4D43-88EB-1B02939BFA1E}" destId="{EF6394D1-344A-4C12-AA79-0D90F00CB897}" srcOrd="0" destOrd="0" presId="urn:microsoft.com/office/officeart/2005/8/layout/lProcess2"/>
    <dgm:cxn modelId="{87B39120-57CB-4ED7-92BE-ACEF258A3A40}" srcId="{60BBBEB9-0336-4D43-88EB-1B02939BFA1E}" destId="{AE137AA8-45ED-4A8B-85AA-EDDDB1F3DD3D}" srcOrd="0" destOrd="0" parTransId="{0DBD8FE3-EF95-4825-AA55-D7EEDF733D7C}" sibTransId="{91BF4C2D-5802-4AA4-B656-1127A586AF37}"/>
    <dgm:cxn modelId="{08E42418-F9B7-48C0-8E45-888EDD50B914}" srcId="{AE137AA8-45ED-4A8B-85AA-EDDDB1F3DD3D}" destId="{A07BC2DC-A702-4BB0-B052-722502EB1456}" srcOrd="3" destOrd="0" parTransId="{92109745-EF02-4F3E-BC5C-A738D4C93076}" sibTransId="{2C26F685-BA16-4987-9C9D-1A7270D4C8AA}"/>
    <dgm:cxn modelId="{5A23C40A-7C7D-4CE4-8230-C1684503BAB1}" type="presOf" srcId="{A07BC2DC-A702-4BB0-B052-722502EB1456}" destId="{E42C03D9-1BC1-453D-A73E-A5F4258E3906}" srcOrd="0" destOrd="0" presId="urn:microsoft.com/office/officeart/2005/8/layout/lProcess2"/>
    <dgm:cxn modelId="{CADA585A-EE56-4AA3-ACF4-8D4786551A10}" type="presOf" srcId="{AE137AA8-45ED-4A8B-85AA-EDDDB1F3DD3D}" destId="{811FCAB2-FFE0-4DB8-886C-8EE74071DC6A}" srcOrd="1" destOrd="0" presId="urn:microsoft.com/office/officeart/2005/8/layout/lProcess2"/>
    <dgm:cxn modelId="{CE3206CB-0E52-4AD3-A709-A9CF324B9211}" type="presOf" srcId="{AE137AA8-45ED-4A8B-85AA-EDDDB1F3DD3D}" destId="{24E42F8D-C2AE-4B11-AAE0-FBF41354FA18}" srcOrd="0" destOrd="0" presId="urn:microsoft.com/office/officeart/2005/8/layout/lProcess2"/>
    <dgm:cxn modelId="{4A9B6321-D00E-4D95-A5B6-0E2D93140088}" srcId="{AE137AA8-45ED-4A8B-85AA-EDDDB1F3DD3D}" destId="{8727AAD6-F6C1-446B-9BB6-02806EEEC7DF}" srcOrd="2" destOrd="0" parTransId="{7D67B1CC-9AC1-4BDB-BD97-111183CA25D7}" sibTransId="{A34C922C-929B-4E21-A656-2E308C5E28A1}"/>
    <dgm:cxn modelId="{D15C1608-E007-4252-A1C2-5CF3E7036E68}" type="presOf" srcId="{8727AAD6-F6C1-446B-9BB6-02806EEEC7DF}" destId="{0DEBC1E9-B541-40F3-8074-DAFE53392357}" srcOrd="0" destOrd="0" presId="urn:microsoft.com/office/officeart/2005/8/layout/lProcess2"/>
    <dgm:cxn modelId="{B9839D69-0105-49EC-BC90-E4AC135DCA95}" type="presOf" srcId="{5CE8E74E-203B-4E2C-8197-5D5110A4356C}" destId="{F3BD1961-AE7C-4E4C-84B8-976DD1007833}" srcOrd="0" destOrd="0" presId="urn:microsoft.com/office/officeart/2005/8/layout/lProcess2"/>
    <dgm:cxn modelId="{56412B97-9B13-4A98-8349-46BB32751B47}" type="presParOf" srcId="{EF6394D1-344A-4C12-AA79-0D90F00CB897}" destId="{FB45C0FB-E727-4D6B-AE3D-8EF0E008E396}" srcOrd="0" destOrd="0" presId="urn:microsoft.com/office/officeart/2005/8/layout/lProcess2"/>
    <dgm:cxn modelId="{88E3EB8D-4BAC-4EF7-9FA8-EC5FEEF7D7FB}" type="presParOf" srcId="{FB45C0FB-E727-4D6B-AE3D-8EF0E008E396}" destId="{24E42F8D-C2AE-4B11-AAE0-FBF41354FA18}" srcOrd="0" destOrd="0" presId="urn:microsoft.com/office/officeart/2005/8/layout/lProcess2"/>
    <dgm:cxn modelId="{A7337DE9-6969-429D-8BB7-36BF9ADB7754}" type="presParOf" srcId="{FB45C0FB-E727-4D6B-AE3D-8EF0E008E396}" destId="{811FCAB2-FFE0-4DB8-886C-8EE74071DC6A}" srcOrd="1" destOrd="0" presId="urn:microsoft.com/office/officeart/2005/8/layout/lProcess2"/>
    <dgm:cxn modelId="{22EE1EAC-A65F-4219-A783-656F4D4E684B}" type="presParOf" srcId="{FB45C0FB-E727-4D6B-AE3D-8EF0E008E396}" destId="{7B984976-3E16-4CCA-B43B-1E1943EBF3CB}" srcOrd="2" destOrd="0" presId="urn:microsoft.com/office/officeart/2005/8/layout/lProcess2"/>
    <dgm:cxn modelId="{568BF7F0-133C-46B6-B125-7A87945A164B}" type="presParOf" srcId="{7B984976-3E16-4CCA-B43B-1E1943EBF3CB}" destId="{3FB53245-EC4D-4190-9859-552D82ACBFC2}" srcOrd="0" destOrd="0" presId="urn:microsoft.com/office/officeart/2005/8/layout/lProcess2"/>
    <dgm:cxn modelId="{33E2D21C-7FC5-4FD1-A4EB-BB81C839BF11}" type="presParOf" srcId="{3FB53245-EC4D-4190-9859-552D82ACBFC2}" destId="{F3BD1961-AE7C-4E4C-84B8-976DD1007833}" srcOrd="0" destOrd="0" presId="urn:microsoft.com/office/officeart/2005/8/layout/lProcess2"/>
    <dgm:cxn modelId="{1D72C798-6235-4D6E-BEA3-08D3FE4EEE95}" type="presParOf" srcId="{3FB53245-EC4D-4190-9859-552D82ACBFC2}" destId="{BBCB37CC-FDA1-4285-BCAD-07DEFBDD6CAB}" srcOrd="1" destOrd="0" presId="urn:microsoft.com/office/officeart/2005/8/layout/lProcess2"/>
    <dgm:cxn modelId="{6FFAF95F-681C-4E13-880F-E6B6816DE48D}" type="presParOf" srcId="{3FB53245-EC4D-4190-9859-552D82ACBFC2}" destId="{449CA1AE-5CA2-44AA-B579-D97587814026}" srcOrd="2" destOrd="0" presId="urn:microsoft.com/office/officeart/2005/8/layout/lProcess2"/>
    <dgm:cxn modelId="{62956D8C-E990-46DC-BEC0-29CE8E5F6927}" type="presParOf" srcId="{3FB53245-EC4D-4190-9859-552D82ACBFC2}" destId="{40FF6102-DEDA-4EBD-A239-AA7D5547E009}" srcOrd="3" destOrd="0" presId="urn:microsoft.com/office/officeart/2005/8/layout/lProcess2"/>
    <dgm:cxn modelId="{9ACA4A7A-7215-4409-9293-9B044DE3617F}" type="presParOf" srcId="{3FB53245-EC4D-4190-9859-552D82ACBFC2}" destId="{0DEBC1E9-B541-40F3-8074-DAFE53392357}" srcOrd="4" destOrd="0" presId="urn:microsoft.com/office/officeart/2005/8/layout/lProcess2"/>
    <dgm:cxn modelId="{145BE69E-E395-4FE2-8CEC-5E52DE0525BE}" type="presParOf" srcId="{3FB53245-EC4D-4190-9859-552D82ACBFC2}" destId="{DFFDA5D9-8F8F-4B35-9F98-DCC491242A5C}" srcOrd="5" destOrd="0" presId="urn:microsoft.com/office/officeart/2005/8/layout/lProcess2"/>
    <dgm:cxn modelId="{030238C3-9213-496A-8921-4C605796D2DC}" type="presParOf" srcId="{3FB53245-EC4D-4190-9859-552D82ACBFC2}" destId="{E42C03D9-1BC1-453D-A73E-A5F4258E3906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26DCB-CE3D-4B42-8172-F34DDB3991A7}">
      <dsp:nvSpPr>
        <dsp:cNvPr id="0" name=""/>
        <dsp:cNvSpPr/>
      </dsp:nvSpPr>
      <dsp:spPr>
        <a:xfrm>
          <a:off x="86545" y="0"/>
          <a:ext cx="2444137" cy="1659870"/>
        </a:xfrm>
        <a:prstGeom prst="roundRect">
          <a:avLst>
            <a:gd name="adj" fmla="val 10000"/>
          </a:avLst>
        </a:prstGeom>
        <a:noFill/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образовательные</a:t>
          </a:r>
          <a:endParaRPr lang="ru-RU" sz="2100" b="1" i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6545" y="0"/>
        <a:ext cx="2444137" cy="497961"/>
      </dsp:txXfrm>
    </dsp:sp>
    <dsp:sp modelId="{84B85504-9449-4D69-B0A6-17F840805EF4}">
      <dsp:nvSpPr>
        <dsp:cNvPr id="0" name=""/>
        <dsp:cNvSpPr/>
      </dsp:nvSpPr>
      <dsp:spPr>
        <a:xfrm>
          <a:off x="97070" y="510862"/>
          <a:ext cx="2231223" cy="42121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получение учебной информации в доступном виде</a:t>
          </a:r>
          <a:endParaRPr lang="ru-RU" sz="11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9407" y="523199"/>
        <a:ext cx="2206549" cy="396543"/>
      </dsp:txXfrm>
    </dsp:sp>
    <dsp:sp modelId="{030EDACE-EC31-4ACD-BDD9-AD455CC4A6D5}">
      <dsp:nvSpPr>
        <dsp:cNvPr id="0" name=""/>
        <dsp:cNvSpPr/>
      </dsp:nvSpPr>
      <dsp:spPr>
        <a:xfrm>
          <a:off x="120925" y="950271"/>
          <a:ext cx="2207368" cy="626594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освоение содержания образования в доступном </a:t>
          </a:r>
          <a:r>
            <a:rPr lang="ru-RU" sz="1100" b="1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здоровьесберегающем</a:t>
          </a:r>
          <a:r>
            <a:rPr lang="ru-RU" sz="11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режиме</a:t>
          </a:r>
          <a:endParaRPr lang="ru-RU" sz="11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277" y="968623"/>
        <a:ext cx="2170664" cy="589890"/>
      </dsp:txXfrm>
    </dsp:sp>
    <dsp:sp modelId="{6D435202-7728-417C-B49D-D9E6DC8165E3}">
      <dsp:nvSpPr>
        <dsp:cNvPr id="0" name=""/>
        <dsp:cNvSpPr/>
      </dsp:nvSpPr>
      <dsp:spPr>
        <a:xfrm>
          <a:off x="2629988" y="0"/>
          <a:ext cx="2444137" cy="1659870"/>
        </a:xfrm>
        <a:prstGeom prst="roundRect">
          <a:avLst>
            <a:gd name="adj" fmla="val 10000"/>
          </a:avLst>
        </a:prstGeom>
        <a:noFill/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социальные</a:t>
          </a:r>
          <a:endParaRPr lang="ru-RU" sz="2100" b="1" i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29988" y="0"/>
        <a:ext cx="2444137" cy="497961"/>
      </dsp:txXfrm>
    </dsp:sp>
    <dsp:sp modelId="{10B398A6-DE0A-4E47-9701-EE5FACFD141D}">
      <dsp:nvSpPr>
        <dsp:cNvPr id="0" name=""/>
        <dsp:cNvSpPr/>
      </dsp:nvSpPr>
      <dsp:spPr>
        <a:xfrm>
          <a:off x="2783528" y="498280"/>
          <a:ext cx="2137055" cy="357352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социально-бытовая и пространственная ориентировка</a:t>
          </a:r>
          <a:endParaRPr lang="ru-RU" sz="105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93994" y="508746"/>
        <a:ext cx="2116123" cy="336420"/>
      </dsp:txXfrm>
    </dsp:sp>
    <dsp:sp modelId="{27921E1F-09A6-47A6-A741-97B08A543495}">
      <dsp:nvSpPr>
        <dsp:cNvPr id="0" name=""/>
        <dsp:cNvSpPr/>
      </dsp:nvSpPr>
      <dsp:spPr>
        <a:xfrm>
          <a:off x="2783528" y="903694"/>
          <a:ext cx="2137055" cy="31240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</a:t>
          </a:r>
          <a:endParaRPr lang="ru-RU" sz="9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92678" y="912844"/>
        <a:ext cx="2118755" cy="294100"/>
      </dsp:txXfrm>
    </dsp:sp>
    <dsp:sp modelId="{32550AE5-2C23-4F63-96AB-12A25DFA8248}">
      <dsp:nvSpPr>
        <dsp:cNvPr id="0" name=""/>
        <dsp:cNvSpPr/>
      </dsp:nvSpPr>
      <dsp:spPr>
        <a:xfrm>
          <a:off x="2783528" y="1264156"/>
          <a:ext cx="2137055" cy="31240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социально-интеграционные</a:t>
          </a:r>
          <a:endParaRPr lang="ru-RU" sz="9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92678" y="1273306"/>
        <a:ext cx="2118755" cy="294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F1891-2F37-4818-9021-1E39F78B8DA3}">
      <dsp:nvSpPr>
        <dsp:cNvPr id="0" name=""/>
        <dsp:cNvSpPr/>
      </dsp:nvSpPr>
      <dsp:spPr>
        <a:xfrm>
          <a:off x="5857" y="2695"/>
          <a:ext cx="1373092" cy="1083568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none" kern="1200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информационно-образовательная</a:t>
          </a:r>
          <a:endParaRPr lang="ru-RU" sz="1200" u="none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7" y="2695"/>
        <a:ext cx="1373092" cy="1083568"/>
      </dsp:txXfrm>
    </dsp:sp>
    <dsp:sp modelId="{221F832C-B44C-49F4-93FD-6FD594D244AE}">
      <dsp:nvSpPr>
        <dsp:cNvPr id="0" name=""/>
        <dsp:cNvSpPr/>
      </dsp:nvSpPr>
      <dsp:spPr>
        <a:xfrm>
          <a:off x="0" y="1286924"/>
          <a:ext cx="1384808" cy="100795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3">
              <a:hueOff val="-3163842"/>
              <a:satOff val="-2079"/>
              <a:lumOff val="-4052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none" kern="1200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архитектурная</a:t>
          </a:r>
          <a:endParaRPr lang="ru-RU" sz="1200" u="none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286924"/>
        <a:ext cx="1384808" cy="1007959"/>
      </dsp:txXfrm>
    </dsp:sp>
    <dsp:sp modelId="{57C376DD-4151-498F-8644-352CB328AFEA}">
      <dsp:nvSpPr>
        <dsp:cNvPr id="0" name=""/>
        <dsp:cNvSpPr/>
      </dsp:nvSpPr>
      <dsp:spPr>
        <a:xfrm>
          <a:off x="40841" y="2495544"/>
          <a:ext cx="1303124" cy="1099219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3">
              <a:hueOff val="-6327683"/>
              <a:satOff val="-4157"/>
              <a:lumOff val="-810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none" kern="1200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социально-психологическая</a:t>
          </a:r>
          <a:endParaRPr lang="ru-RU" sz="1200" u="none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841" y="2495544"/>
        <a:ext cx="1303124" cy="1099219"/>
      </dsp:txXfrm>
    </dsp:sp>
    <dsp:sp modelId="{99D83FAA-3276-462D-83F2-B77FAF3CCC0B}">
      <dsp:nvSpPr>
        <dsp:cNvPr id="0" name=""/>
        <dsp:cNvSpPr/>
      </dsp:nvSpPr>
      <dsp:spPr>
        <a:xfrm>
          <a:off x="17403" y="3795424"/>
          <a:ext cx="1350000" cy="99154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3">
              <a:hueOff val="-9491525"/>
              <a:satOff val="-6236"/>
              <a:lumOff val="-12157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none" kern="1200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реабилитационно-образовательная</a:t>
          </a:r>
          <a:endParaRPr lang="ru-RU" sz="1200" u="none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403" y="3795424"/>
        <a:ext cx="1350000" cy="9915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42F8D-C2AE-4B11-AAE0-FBF41354FA18}">
      <dsp:nvSpPr>
        <dsp:cNvPr id="0" name=""/>
        <dsp:cNvSpPr/>
      </dsp:nvSpPr>
      <dsp:spPr>
        <a:xfrm>
          <a:off x="0" y="0"/>
          <a:ext cx="4639980" cy="56886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2">
              <a:tint val="4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0" y="0"/>
        <a:ext cx="4639980" cy="1706589"/>
      </dsp:txXfrm>
    </dsp:sp>
    <dsp:sp modelId="{0DEBC1E9-B541-40F3-8074-DAFE53392357}">
      <dsp:nvSpPr>
        <dsp:cNvPr id="0" name=""/>
        <dsp:cNvSpPr/>
      </dsp:nvSpPr>
      <dsp:spPr>
        <a:xfrm>
          <a:off x="152640" y="1072786"/>
          <a:ext cx="4491872" cy="72362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2">
              <a:shade val="8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оснащение образовательного процесса </a:t>
          </a:r>
          <a:r>
            <a:rPr lang="ru-RU" sz="1350" b="1" kern="1200" baseline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тифло</a:t>
          </a:r>
          <a:r>
            <a:rPr lang="ru-RU" sz="135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и </a:t>
          </a:r>
          <a:r>
            <a:rPr lang="ru-RU" sz="1350" b="1" kern="1200" baseline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сурдотехническиими</a:t>
          </a:r>
          <a:r>
            <a:rPr lang="ru-RU" sz="135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средствами                                      и другой специальной оргтехникой</a:t>
          </a:r>
          <a:endParaRPr lang="ru-RU" sz="135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834" y="1093980"/>
        <a:ext cx="4449484" cy="681235"/>
      </dsp:txXfrm>
    </dsp:sp>
    <dsp:sp modelId="{E42C03D9-1BC1-453D-A73E-A5F4258E3906}">
      <dsp:nvSpPr>
        <dsp:cNvPr id="0" name=""/>
        <dsp:cNvSpPr/>
      </dsp:nvSpPr>
      <dsp:spPr>
        <a:xfrm>
          <a:off x="155609" y="2020961"/>
          <a:ext cx="4488902" cy="80492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2">
              <a:shade val="80000"/>
              <a:hueOff val="-75853"/>
              <a:satOff val="-12146"/>
              <a:lumOff val="9078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использование особых форматов учебно-методического обеспечения образовательного процесса (</a:t>
          </a:r>
          <a:r>
            <a:rPr lang="ru-RU" sz="1350" b="1" kern="1200" baseline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аудиоучебники</a:t>
          </a:r>
          <a:r>
            <a:rPr lang="ru-RU" sz="135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специальный доступ к ЭБС и др.)</a:t>
          </a:r>
          <a:endParaRPr lang="ru-RU" sz="135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9184" y="2044536"/>
        <a:ext cx="4441752" cy="757775"/>
      </dsp:txXfrm>
    </dsp:sp>
    <dsp:sp modelId="{C2F34CFC-F497-4F29-92D1-57B3237EB596}">
      <dsp:nvSpPr>
        <dsp:cNvPr id="0" name=""/>
        <dsp:cNvSpPr/>
      </dsp:nvSpPr>
      <dsp:spPr>
        <a:xfrm>
          <a:off x="162959" y="3068866"/>
          <a:ext cx="4436266" cy="76921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2">
              <a:shade val="80000"/>
              <a:hueOff val="-151706"/>
              <a:satOff val="-24292"/>
              <a:lumOff val="1815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u="sng" kern="1200" baseline="0" dirty="0" smtClean="0">
              <a:solidFill>
                <a:srgbClr val="002060"/>
              </a:solidFill>
            </a:rPr>
            <a:t>индивидуализация обучения (индивидуальный график, консультации, специальная процедура прохождения практик)</a:t>
          </a:r>
          <a:endParaRPr lang="ru-RU" sz="1350" u="sng" kern="1200" dirty="0">
            <a:solidFill>
              <a:srgbClr val="002060"/>
            </a:solidFill>
          </a:endParaRPr>
        </a:p>
      </dsp:txBody>
      <dsp:txXfrm>
        <a:off x="185489" y="3091396"/>
        <a:ext cx="4391206" cy="724156"/>
      </dsp:txXfrm>
    </dsp:sp>
    <dsp:sp modelId="{3B116671-9478-4520-8E96-C7FA4EFF397B}">
      <dsp:nvSpPr>
        <dsp:cNvPr id="0" name=""/>
        <dsp:cNvSpPr/>
      </dsp:nvSpPr>
      <dsp:spPr>
        <a:xfrm>
          <a:off x="117673" y="4041925"/>
          <a:ext cx="4526839" cy="75888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2">
              <a:shade val="80000"/>
              <a:hueOff val="-227559"/>
              <a:satOff val="-36438"/>
              <a:lumOff val="27233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адаптационные дисциплины и специальное сопровождение освоения ряда дисциплин (физкультура, русский язык, иностранный язык)</a:t>
          </a:r>
          <a:endParaRPr lang="ru-RU" sz="135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900" y="4064152"/>
        <a:ext cx="4482385" cy="714427"/>
      </dsp:txXfrm>
    </dsp:sp>
    <dsp:sp modelId="{4A8B6D3D-5ECD-44D8-B5D9-32822CA58B76}">
      <dsp:nvSpPr>
        <dsp:cNvPr id="0" name=""/>
        <dsp:cNvSpPr/>
      </dsp:nvSpPr>
      <dsp:spPr>
        <a:xfrm>
          <a:off x="117673" y="5014978"/>
          <a:ext cx="4526839" cy="39539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2">
              <a:shade val="80000"/>
              <a:hueOff val="-303412"/>
              <a:satOff val="-48584"/>
              <a:lumOff val="36311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повышение квалификации ППС </a:t>
          </a:r>
          <a:r>
            <a:rPr lang="ru-RU" sz="1350" b="1" kern="1200" baseline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УВП.</a:t>
          </a:r>
          <a:endParaRPr lang="ru-RU" sz="1350" b="1" kern="1200" baseline="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9254" y="5026559"/>
        <a:ext cx="4503677" cy="372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1526A-7119-4A3F-8BCF-1450AEDC30DF}">
      <dsp:nvSpPr>
        <dsp:cNvPr id="0" name=""/>
        <dsp:cNvSpPr/>
      </dsp:nvSpPr>
      <dsp:spPr>
        <a:xfrm>
          <a:off x="11168" y="144011"/>
          <a:ext cx="3877270" cy="1216800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потребности:</a:t>
          </a:r>
          <a:endParaRPr lang="ru-RU" sz="2700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567" y="203410"/>
        <a:ext cx="3758472" cy="1098002"/>
      </dsp:txXfrm>
    </dsp:sp>
    <dsp:sp modelId="{C2676B5D-49CC-4316-A7BD-9C564E3DFF85}">
      <dsp:nvSpPr>
        <dsp:cNvPr id="0" name=""/>
        <dsp:cNvSpPr/>
      </dsp:nvSpPr>
      <dsp:spPr>
        <a:xfrm>
          <a:off x="216022" y="1735532"/>
          <a:ext cx="3467563" cy="121680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освоение содержания образования </a:t>
          </a:r>
        </a:p>
        <a:p>
          <a:pPr lvl="0" algn="ctr" defTabSz="711200" rtl="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доступном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здоровьесберегающем</a:t>
          </a:r>
          <a:endParaRPr lang="ru-RU" sz="1600" b="1" kern="120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 rtl="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режиме</a:t>
          </a:r>
          <a:endParaRPr lang="ru-RU" sz="1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421" y="1794931"/>
        <a:ext cx="3348765" cy="1098002"/>
      </dsp:txXfrm>
    </dsp:sp>
    <dsp:sp modelId="{0D120516-DBB8-40DC-B5D4-CAD93E61DE2E}">
      <dsp:nvSpPr>
        <dsp:cNvPr id="0" name=""/>
        <dsp:cNvSpPr/>
      </dsp:nvSpPr>
      <dsp:spPr>
        <a:xfrm>
          <a:off x="288022" y="3319704"/>
          <a:ext cx="3277937" cy="121680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учебной информации </a:t>
          </a:r>
        </a:p>
        <a:p>
          <a:pPr lvl="0" algn="ctr" defTabSz="711200" rtl="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доступном виде</a:t>
          </a:r>
          <a:endParaRPr lang="ru-RU" sz="1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421" y="3379103"/>
        <a:ext cx="3159139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A9466-0CBC-4338-8B3C-0615B437CF0F}">
      <dsp:nvSpPr>
        <dsp:cNvPr id="0" name=""/>
        <dsp:cNvSpPr/>
      </dsp:nvSpPr>
      <dsp:spPr>
        <a:xfrm>
          <a:off x="0" y="144017"/>
          <a:ext cx="4536504" cy="121680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СОЦИАЛЬНЫЕ потребности: </a:t>
          </a:r>
          <a:endParaRPr lang="ru-RU" sz="14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9399" y="203416"/>
        <a:ext cx="4417706" cy="1098002"/>
      </dsp:txXfrm>
    </dsp:sp>
    <dsp:sp modelId="{11FBC2D3-67D7-410F-A2C6-579667CD6246}">
      <dsp:nvSpPr>
        <dsp:cNvPr id="0" name=""/>
        <dsp:cNvSpPr/>
      </dsp:nvSpPr>
      <dsp:spPr>
        <a:xfrm>
          <a:off x="0" y="1605924"/>
          <a:ext cx="4536504" cy="121680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</a:t>
          </a:r>
          <a:endParaRPr lang="ru-RU" sz="2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9399" y="1665323"/>
        <a:ext cx="4417706" cy="1098002"/>
      </dsp:txXfrm>
    </dsp:sp>
    <dsp:sp modelId="{54A639E5-D97A-45A6-9802-C2859EBC29E8}">
      <dsp:nvSpPr>
        <dsp:cNvPr id="0" name=""/>
        <dsp:cNvSpPr/>
      </dsp:nvSpPr>
      <dsp:spPr>
        <a:xfrm>
          <a:off x="0" y="3009924"/>
          <a:ext cx="4536504" cy="12168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социально-бытовая и пространственная ориентировка</a:t>
          </a:r>
          <a:endParaRPr lang="ru-RU" sz="2000" b="1" u="sng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9399" y="3069323"/>
        <a:ext cx="4417706" cy="1098002"/>
      </dsp:txXfrm>
    </dsp:sp>
    <dsp:sp modelId="{547F58A0-2F0D-406B-8F11-2750AE1B11A0}">
      <dsp:nvSpPr>
        <dsp:cNvPr id="0" name=""/>
        <dsp:cNvSpPr/>
      </dsp:nvSpPr>
      <dsp:spPr>
        <a:xfrm>
          <a:off x="0" y="4413924"/>
          <a:ext cx="4536504" cy="1216800"/>
        </a:xfrm>
        <a:prstGeom prst="roundRect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социально-интеграционные</a:t>
          </a:r>
          <a:endParaRPr lang="ru-RU" sz="2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9399" y="4473323"/>
        <a:ext cx="4417706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42F8D-C2AE-4B11-AAE0-FBF41354FA18}">
      <dsp:nvSpPr>
        <dsp:cNvPr id="0" name=""/>
        <dsp:cNvSpPr/>
      </dsp:nvSpPr>
      <dsp:spPr>
        <a:xfrm>
          <a:off x="0" y="0"/>
          <a:ext cx="3959932" cy="19442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none" kern="1200" baseline="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архитектурная среда</a:t>
          </a:r>
          <a:endParaRPr lang="ru-RU" sz="1500" u="none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3959932" cy="583264"/>
      </dsp:txXfrm>
    </dsp:sp>
    <dsp:sp modelId="{0DEBC1E9-B541-40F3-8074-DAFE53392357}">
      <dsp:nvSpPr>
        <dsp:cNvPr id="0" name=""/>
        <dsp:cNvSpPr/>
      </dsp:nvSpPr>
      <dsp:spPr>
        <a:xfrm>
          <a:off x="356789" y="479937"/>
          <a:ext cx="3310661" cy="692406"/>
        </a:xfrm>
        <a:prstGeom prst="roundRect">
          <a:avLst>
            <a:gd name="adj" fmla="val 10000"/>
          </a:avLst>
        </a:prstGeom>
        <a:solidFill>
          <a:schemeClr val="bg2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специальное оборудование зданий и территории (звуковые маячки, направляющие и др.);</a:t>
          </a:r>
          <a:endParaRPr lang="ru-RU" sz="14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7069" y="500217"/>
        <a:ext cx="3270101" cy="651846"/>
      </dsp:txXfrm>
    </dsp:sp>
    <dsp:sp modelId="{E42C03D9-1BC1-453D-A73E-A5F4258E3906}">
      <dsp:nvSpPr>
        <dsp:cNvPr id="0" name=""/>
        <dsp:cNvSpPr/>
      </dsp:nvSpPr>
      <dsp:spPr>
        <a:xfrm>
          <a:off x="356789" y="1204087"/>
          <a:ext cx="3310661" cy="491289"/>
        </a:xfrm>
        <a:prstGeom prst="roundRect">
          <a:avLst>
            <a:gd name="adj" fmla="val 10000"/>
          </a:avLst>
        </a:prstGeom>
        <a:solidFill>
          <a:schemeClr val="bg2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рельефно-графическими описаниями зданий.</a:t>
          </a:r>
          <a:endParaRPr lang="ru-RU" sz="15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1178" y="1218476"/>
        <a:ext cx="3281883" cy="4625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42F8D-C2AE-4B11-AAE0-FBF41354FA18}">
      <dsp:nvSpPr>
        <dsp:cNvPr id="0" name=""/>
        <dsp:cNvSpPr/>
      </dsp:nvSpPr>
      <dsp:spPr>
        <a:xfrm>
          <a:off x="0" y="0"/>
          <a:ext cx="3956064" cy="165618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none" kern="1200" baseline="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 социально-психологическая среда</a:t>
          </a:r>
          <a:endParaRPr lang="ru-RU" sz="15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0" y="0"/>
        <a:ext cx="3956064" cy="496855"/>
      </dsp:txXfrm>
    </dsp:sp>
    <dsp:sp modelId="{0DEBC1E9-B541-40F3-8074-DAFE53392357}">
      <dsp:nvSpPr>
        <dsp:cNvPr id="0" name=""/>
        <dsp:cNvSpPr/>
      </dsp:nvSpPr>
      <dsp:spPr>
        <a:xfrm>
          <a:off x="397540" y="497340"/>
          <a:ext cx="3164851" cy="499362"/>
        </a:xfrm>
        <a:prstGeom prst="roundRect">
          <a:avLst>
            <a:gd name="adj" fmla="val 10000"/>
          </a:avLst>
        </a:prstGeom>
        <a:solidFill>
          <a:schemeClr val="bg2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психологическое сопровождение (психологическое консультирование и тренинги);</a:t>
          </a:r>
          <a:endParaRPr lang="ru-RU" sz="1400" kern="12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2166" y="511966"/>
        <a:ext cx="3135599" cy="470110"/>
      </dsp:txXfrm>
    </dsp:sp>
    <dsp:sp modelId="{E42C03D9-1BC1-453D-A73E-A5F4258E3906}">
      <dsp:nvSpPr>
        <dsp:cNvPr id="0" name=""/>
        <dsp:cNvSpPr/>
      </dsp:nvSpPr>
      <dsp:spPr>
        <a:xfrm>
          <a:off x="397540" y="1073527"/>
          <a:ext cx="3164851" cy="499362"/>
        </a:xfrm>
        <a:prstGeom prst="roundRect">
          <a:avLst>
            <a:gd name="adj" fmla="val 10000"/>
          </a:avLst>
        </a:prstGeom>
        <a:solidFill>
          <a:schemeClr val="bg2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сурдопереводческое</a:t>
          </a:r>
          <a:r>
            <a:rPr lang="ru-RU" sz="1400" b="1" kern="1200" baseline="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сопровождение.</a:t>
          </a:r>
          <a:endParaRPr lang="ru-RU" sz="1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12166" y="1088153"/>
        <a:ext cx="3135599" cy="4701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42F8D-C2AE-4B11-AAE0-FBF41354FA18}">
      <dsp:nvSpPr>
        <dsp:cNvPr id="0" name=""/>
        <dsp:cNvSpPr/>
      </dsp:nvSpPr>
      <dsp:spPr>
        <a:xfrm>
          <a:off x="3861" y="0"/>
          <a:ext cx="3956070" cy="299695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none" kern="1200" baseline="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реабилитационно-образовательная среда</a:t>
          </a:r>
          <a:endParaRPr lang="ru-RU" sz="14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3861" y="0"/>
        <a:ext cx="3956070" cy="899085"/>
      </dsp:txXfrm>
    </dsp:sp>
    <dsp:sp modelId="{F3BD1961-AE7C-4E4C-84B8-976DD1007833}">
      <dsp:nvSpPr>
        <dsp:cNvPr id="0" name=""/>
        <dsp:cNvSpPr/>
      </dsp:nvSpPr>
      <dsp:spPr>
        <a:xfrm>
          <a:off x="352071" y="694104"/>
          <a:ext cx="3186736" cy="50751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социально-реабилитационное сопровождение, в том числе волонтерское</a:t>
          </a:r>
        </a:p>
      </dsp:txBody>
      <dsp:txXfrm>
        <a:off x="366936" y="708969"/>
        <a:ext cx="3157006" cy="477782"/>
      </dsp:txXfrm>
    </dsp:sp>
    <dsp:sp modelId="{449CA1AE-5CA2-44AA-B579-D97587814026}">
      <dsp:nvSpPr>
        <dsp:cNvPr id="0" name=""/>
        <dsp:cNvSpPr/>
      </dsp:nvSpPr>
      <dsp:spPr>
        <a:xfrm>
          <a:off x="352071" y="1270360"/>
          <a:ext cx="3255788" cy="72575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инклюзивных культурно-массовых и физкультурно-спортивных мероприятий</a:t>
          </a:r>
        </a:p>
      </dsp:txBody>
      <dsp:txXfrm>
        <a:off x="373328" y="1291617"/>
        <a:ext cx="3213274" cy="683245"/>
      </dsp:txXfrm>
    </dsp:sp>
    <dsp:sp modelId="{0DEBC1E9-B541-40F3-8074-DAFE53392357}">
      <dsp:nvSpPr>
        <dsp:cNvPr id="0" name=""/>
        <dsp:cNvSpPr/>
      </dsp:nvSpPr>
      <dsp:spPr>
        <a:xfrm>
          <a:off x="352071" y="2038701"/>
          <a:ext cx="3255788" cy="28146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социальное партнерство (ВОС, ВОГ)</a:t>
          </a:r>
          <a:endParaRPr lang="ru-RU" sz="1400" kern="12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0315" y="2046945"/>
        <a:ext cx="3239300" cy="264976"/>
      </dsp:txXfrm>
    </dsp:sp>
    <dsp:sp modelId="{E42C03D9-1BC1-453D-A73E-A5F4258E3906}">
      <dsp:nvSpPr>
        <dsp:cNvPr id="0" name=""/>
        <dsp:cNvSpPr/>
      </dsp:nvSpPr>
      <dsp:spPr>
        <a:xfrm>
          <a:off x="352071" y="2405170"/>
          <a:ext cx="3255788" cy="40582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содействие трудоустройству</a:t>
          </a:r>
          <a:endParaRPr lang="ru-RU" sz="1400" kern="12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3957" y="2417056"/>
        <a:ext cx="3232016" cy="382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345A7-75D6-43E0-9561-03F12AAABA98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C57C0-4A4F-4759-B22E-9AF37A0E8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95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C57C0-4A4F-4759-B22E-9AF37A0E8620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C57C0-4A4F-4759-B22E-9AF37A0E862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AD6EA0D-770C-4B5E-AF0C-EE82A46C65A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AD6EA0D-770C-4B5E-AF0C-EE82A46C65A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D6EA0D-770C-4B5E-AF0C-EE82A46C65A1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QuickStyle" Target="../diagrams/quickStyle2.xml"/><Relationship Id="rId3" Type="http://schemas.openxmlformats.org/officeDocument/2006/relationships/image" Target="../media/image9.png"/><Relationship Id="rId7" Type="http://schemas.openxmlformats.org/officeDocument/2006/relationships/diagramQuickStyle" Target="../diagrams/quickStyle1.xml"/><Relationship Id="rId12" Type="http://schemas.openxmlformats.org/officeDocument/2006/relationships/diagramLayout" Target="../diagrams/layout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diagramData" Target="../diagrams/data2.xml"/><Relationship Id="rId5" Type="http://schemas.openxmlformats.org/officeDocument/2006/relationships/diagramData" Target="../diagrams/data1.xml"/><Relationship Id="rId15" Type="http://schemas.microsoft.com/office/2007/relationships/diagramDrawing" Target="../diagrams/drawing2.xml"/><Relationship Id="rId10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microsoft.com/office/2007/relationships/diagramDrawing" Target="../diagrams/drawing1.xml"/><Relationship Id="rId14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18" Type="http://schemas.openxmlformats.org/officeDocument/2006/relationships/diagramLayout" Target="../diagrams/layout8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diagramData" Target="../diagrams/data8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20" Type="http://schemas.openxmlformats.org/officeDocument/2006/relationships/diagramColors" Target="../diagrams/colors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19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User\Desktop\rgp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4695154" cy="280831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5049" y="1052736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высшее образование: 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технические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средства и человеческий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4149080"/>
            <a:ext cx="3379912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В.З. Кантор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15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15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иректор РУМЦ, </a:t>
            </a:r>
            <a:endParaRPr lang="ru-RU" sz="1500" b="1" i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5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доктор педагогических наук, профессор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гп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124744"/>
            <a:ext cx="864096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Студенты-инвалиды: 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в процессе обучения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636912"/>
            <a:ext cx="561662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восприятии и фиксации учебной информации на лекционных и семинарских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занятиях;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F:\презентации по ВСО-корпед и 1 успех\IMG_48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700808"/>
            <a:ext cx="2553012" cy="170333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395536" y="3501008"/>
            <a:ext cx="820891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установлении продуктивного взаимодействия с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преподавателями;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доступе к учебной и учебно-методической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литературе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оформлении и представлении результатов самостоятельной работы;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налаживании неформального общения в студенческой среде;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проведении досуга;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ориентировке в предметно-пространственной среде и социально-бытовой инфраструктуре вуза (пользование столовой, туалетом и т.д.);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пользовании современными техническими средствами реабилитационно-образовательного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назначения. 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7" name="Picture 5" descr="C:\Users\ПК\Desktop\02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12777"/>
            <a:ext cx="3129076" cy="1991369"/>
          </a:xfrm>
          <a:prstGeom prst="rect">
            <a:avLst/>
          </a:prstGeom>
          <a:noFill/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гп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124744"/>
            <a:ext cx="86409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Студенты-инвалиды: 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нуждаемость в специальных 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сервисах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636912"/>
            <a:ext cx="561662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индивидуальном образовательном маршруте, предусматривающем возможность пропусков занятий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медицинским причинам;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F:\презентации по ВСО-корпед и 1 успех\IMG_48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700808"/>
            <a:ext cx="2553012" cy="170333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395536" y="3501008"/>
            <a:ext cx="82089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прохождении производственной практики в особом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формате и режиме;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тренингах по развитию коммуникативных навыков, искусству публичного выступления, культуры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речи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диагностике индивидуально-психологических особенностей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личности; 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аппаратно-технической и </a:t>
            </a:r>
            <a:r>
              <a:rPr lang="ru-RU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ассистивной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поддержке самостоятельной работы, в том числе – с учебной литературой;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учебных аудиториях,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оснащенных специальной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оргтехникой и аппаратурой;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специальной адаптации предметно-архитектурной среды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вуза; 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помощи волонтеров по социально-реабилитационному сопровождению.</a:t>
            </a:r>
          </a:p>
          <a:p>
            <a:endParaRPr lang="ru-RU" dirty="0"/>
          </a:p>
        </p:txBody>
      </p:sp>
      <p:pic>
        <p:nvPicPr>
          <p:cNvPr id="7" name="Picture 5" descr="C:\Users\ПК\Desktop\02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12777"/>
            <a:ext cx="3129076" cy="1991369"/>
          </a:xfrm>
          <a:prstGeom prst="rect">
            <a:avLst/>
          </a:prstGeom>
          <a:noFill/>
          <a:extLst/>
        </p:spPr>
      </p:pic>
      <p:pic>
        <p:nvPicPr>
          <p:cNvPr id="9" name="Рисунок 8" descr="C:\Users\ПК\Desktop\Деловые документы\ФИНЭК\УМК - доработка\0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9" y="1290639"/>
            <a:ext cx="3129076" cy="2113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44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Рисунок 25"/>
          <p:cNvPicPr>
            <a:picLocks noChangeAspect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786486" y="1438897"/>
            <a:ext cx="4992460" cy="758203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8195" name="TextBox 26"/>
          <p:cNvSpPr txBox="1">
            <a:spLocks noChangeArrowheads="1"/>
          </p:cNvSpPr>
          <p:nvPr/>
        </p:nvSpPr>
        <p:spPr bwMode="auto">
          <a:xfrm>
            <a:off x="2188752" y="1503362"/>
            <a:ext cx="4551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ru-RU" altLang="ru-RU" sz="2400" b="1">
                <a:solidFill>
                  <a:srgbClr val="FFC000"/>
                </a:solidFill>
              </a:rPr>
              <a:t>СПЕЦИАЛЬНЫЕ УСЛОВИЯ</a:t>
            </a:r>
          </a:p>
        </p:txBody>
      </p:sp>
      <p:pic>
        <p:nvPicPr>
          <p:cNvPr id="4103" name="Рисунок 16"/>
          <p:cNvPicPr>
            <a:picLocks noChangeAspect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3870612" y="2258997"/>
            <a:ext cx="3359348" cy="2671727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/>
        </p:spPr>
      </p:pic>
      <p:pic>
        <p:nvPicPr>
          <p:cNvPr id="25" name="Рисунок 16"/>
          <p:cNvPicPr>
            <a:picLocks noChangeAspect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455860" y="2197100"/>
            <a:ext cx="3144587" cy="2942634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/>
        </p:spPr>
      </p:pic>
      <p:sp>
        <p:nvSpPr>
          <p:cNvPr id="6" name="Равнобедренный треугольник 5"/>
          <p:cNvSpPr/>
          <p:nvPr/>
        </p:nvSpPr>
        <p:spPr>
          <a:xfrm>
            <a:off x="1968873" y="3465510"/>
            <a:ext cx="4522982" cy="1827103"/>
          </a:xfrm>
          <a:prstGeom prst="triangle">
            <a:avLst/>
          </a:prstGeom>
          <a:solidFill>
            <a:srgbClr val="FFFF00"/>
          </a:solidFill>
          <a:ln/>
          <a:effectLst>
            <a:innerShdw blurRad="114300">
              <a:prstClr val="black"/>
            </a:innerShdw>
            <a:reflection blurRad="38100" stA="26000" endPos="23000" dist="25400" dir="5400000" sy="-100000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ОБРАЗОВАТЕЛЬНЫЕ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СОЦИАЛЬНЫЕ ПОТРЕБНОСТИ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СТУДЕНТОВ-ИНВАЛИДОВ:</a:t>
            </a:r>
            <a:endParaRPr lang="en-US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993037" y="1221527"/>
            <a:ext cx="2043460" cy="563647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69" name="Прямоугольник 14"/>
          <p:cNvSpPr>
            <a:spLocks noChangeArrowheads="1"/>
          </p:cNvSpPr>
          <p:nvPr/>
        </p:nvSpPr>
        <p:spPr bwMode="auto">
          <a:xfrm>
            <a:off x="7119420" y="1415202"/>
            <a:ext cx="523220" cy="5110143"/>
          </a:xfrm>
          <a:prstGeom prst="rect">
            <a:avLst/>
          </a:prstGeom>
          <a:ln/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defRPr/>
            </a:pPr>
            <a:r>
              <a:rPr lang="ru-RU" altLang="ru-RU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АДАПТИРОВАННАЯ СРЕДА ВУЗА</a:t>
            </a:r>
          </a:p>
        </p:txBody>
      </p:sp>
      <p:pic>
        <p:nvPicPr>
          <p:cNvPr id="4101" name="Рисунок 8"/>
          <p:cNvPicPr>
            <a:picLocks noChangeAspect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687" y="79225"/>
            <a:ext cx="1310127" cy="67492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15" name="TextBox 14"/>
          <p:cNvSpPr txBox="1"/>
          <p:nvPr/>
        </p:nvSpPr>
        <p:spPr>
          <a:xfrm>
            <a:off x="101643" y="0"/>
            <a:ext cx="1354217" cy="6673208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АДАПТИРОВАННАЯ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</a:t>
            </a:r>
            <a:r>
              <a:rPr lang="ru-RU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19454" y="2240335"/>
            <a:ext cx="446276" cy="2268785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>
              <a:defRPr/>
            </a:pPr>
            <a:r>
              <a:rPr lang="ru-RU" sz="1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Индивидуальные</a:t>
            </a:r>
          </a:p>
        </p:txBody>
      </p:sp>
      <p:pic>
        <p:nvPicPr>
          <p:cNvPr id="4109" name="Рисунок 27"/>
          <p:cNvPicPr>
            <a:picLocks noChangeAspect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729231" y="128278"/>
            <a:ext cx="5390189" cy="1093249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4110" name="TextBox 28"/>
          <p:cNvSpPr txBox="1">
            <a:spLocks noChangeArrowheads="1"/>
          </p:cNvSpPr>
          <p:nvPr/>
        </p:nvSpPr>
        <p:spPr bwMode="auto">
          <a:xfrm>
            <a:off x="1663700" y="234950"/>
            <a:ext cx="5619750" cy="10144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НОРМАТИВНОЕ СОДЕРЖАНИЕ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ОБРАЗОВАТЕЛЬНОЙ ПРОГРАММЫ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соответствии с ФГОС ВО)</a:t>
            </a:r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6654800" y="1704975"/>
            <a:ext cx="465138" cy="4819650"/>
          </a:xfrm>
          <a:prstGeom prst="rightBrace">
            <a:avLst>
              <a:gd name="adj1" fmla="val 0"/>
              <a:gd name="adj2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C000"/>
              </a:solidFill>
            </a:endParaRPr>
          </a:p>
        </p:txBody>
      </p:sp>
      <p:sp>
        <p:nvSpPr>
          <p:cNvPr id="8" name="Плюс 7"/>
          <p:cNvSpPr/>
          <p:nvPr/>
        </p:nvSpPr>
        <p:spPr>
          <a:xfrm>
            <a:off x="4424325" y="1181673"/>
            <a:ext cx="398462" cy="387350"/>
          </a:xfrm>
          <a:prstGeom prst="mathPlus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>
              <a:solidFill>
                <a:srgbClr val="FFC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07128960"/>
              </p:ext>
            </p:extLst>
          </p:nvPr>
        </p:nvGraphicFramePr>
        <p:xfrm>
          <a:off x="1595634" y="5157192"/>
          <a:ext cx="5076666" cy="1659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213" name="Рисунок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527050"/>
            <a:ext cx="5175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4" name="Рисунок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1808163"/>
            <a:ext cx="517525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2978318"/>
              </p:ext>
            </p:extLst>
          </p:nvPr>
        </p:nvGraphicFramePr>
        <p:xfrm>
          <a:off x="7651689" y="1546681"/>
          <a:ext cx="1384808" cy="4789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4" name="Выгнутая вверх стрелка 3"/>
          <p:cNvSpPr/>
          <p:nvPr/>
        </p:nvSpPr>
        <p:spPr>
          <a:xfrm rot="3616944">
            <a:off x="6150559" y="5064371"/>
            <a:ext cx="874691" cy="504056"/>
          </a:xfrm>
          <a:prstGeom prst="curvedDown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 rot="1452705">
            <a:off x="1473661" y="4793463"/>
            <a:ext cx="588691" cy="923828"/>
          </a:xfrm>
          <a:prstGeom prst="curved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1805739" y="2910723"/>
            <a:ext cx="2444835" cy="554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Типологические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ru-RU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</a:t>
            </a:r>
            <a:r>
              <a:rPr lang="ru-RU" sz="1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нозолог</a:t>
            </a:r>
            <a:r>
              <a:rPr lang="ru-RU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группам)</a:t>
            </a:r>
          </a:p>
        </p:txBody>
      </p:sp>
    </p:spTree>
    <p:extLst>
      <p:ext uri="{BB962C8B-B14F-4D97-AF65-F5344CB8AC3E}">
        <p14:creationId xmlns:p14="http://schemas.microsoft.com/office/powerpoint/2010/main" val="20423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88832" cy="648072"/>
          </a:xfrm>
        </p:spPr>
        <p:txBody>
          <a:bodyPr>
            <a:normAutofit fontScale="90000"/>
          </a:bodyPr>
          <a:lstStyle/>
          <a:p>
            <a:pPr marL="320040" indent="-320040" algn="just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ОРГАНИЗАЦИЯ ОБРАЗОВАТЕЛЬНОГО ПРОЦЕССА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3667235481"/>
              </p:ext>
            </p:extLst>
          </p:nvPr>
        </p:nvGraphicFramePr>
        <p:xfrm>
          <a:off x="4319972" y="908720"/>
          <a:ext cx="464451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08532625"/>
              </p:ext>
            </p:extLst>
          </p:nvPr>
        </p:nvGraphicFramePr>
        <p:xfrm>
          <a:off x="179512" y="1124744"/>
          <a:ext cx="39604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4067944" y="1658144"/>
            <a:ext cx="648072" cy="0"/>
          </a:xfrm>
          <a:prstGeom prst="straightConnector1">
            <a:avLst/>
          </a:prstGeom>
          <a:ln w="1143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2" name="TextBox 1"/>
          <p:cNvSpPr txBox="1">
            <a:spLocks noChangeArrowheads="1"/>
          </p:cNvSpPr>
          <p:nvPr/>
        </p:nvSpPr>
        <p:spPr bwMode="auto">
          <a:xfrm>
            <a:off x="4991100" y="1196975"/>
            <a:ext cx="3455988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ru-RU" altLang="ru-RU" sz="1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АДАПТИРОВАННАЯ ИНФОРМАЦИОННО-ОБРАЗОВАТЕЛЬНАЯ </a:t>
            </a:r>
            <a:r>
              <a:rPr lang="ru-RU" altLang="ru-RU" sz="1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СРЕДА</a:t>
            </a:r>
          </a:p>
          <a:p>
            <a:pPr algn="ctr"/>
            <a:endParaRPr lang="ru-RU" alt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8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20080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ОРГАНИЗАЦИЯ ОБРАЗОВАТЕЛЬНОГО ПРОЦЕССА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87912540"/>
              </p:ext>
            </p:extLst>
          </p:nvPr>
        </p:nvGraphicFramePr>
        <p:xfrm>
          <a:off x="179512" y="620688"/>
          <a:ext cx="453650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452129570"/>
              </p:ext>
            </p:extLst>
          </p:nvPr>
        </p:nvGraphicFramePr>
        <p:xfrm>
          <a:off x="5184068" y="656692"/>
          <a:ext cx="3959932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102069633"/>
              </p:ext>
            </p:extLst>
          </p:nvPr>
        </p:nvGraphicFramePr>
        <p:xfrm>
          <a:off x="5184068" y="2420888"/>
          <a:ext cx="3959932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129133110"/>
              </p:ext>
            </p:extLst>
          </p:nvPr>
        </p:nvGraphicFramePr>
        <p:xfrm>
          <a:off x="5184068" y="3861048"/>
          <a:ext cx="3959932" cy="299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cxnSp>
        <p:nvCxnSpPr>
          <p:cNvPr id="13" name="Соединительная линия уступом 12"/>
          <p:cNvCxnSpPr/>
          <p:nvPr/>
        </p:nvCxnSpPr>
        <p:spPr>
          <a:xfrm rot="16200000" flipH="1">
            <a:off x="3923928" y="2636912"/>
            <a:ext cx="2016224" cy="864096"/>
          </a:xfrm>
          <a:prstGeom prst="bentConnector3">
            <a:avLst>
              <a:gd name="adj1" fmla="val 50000"/>
            </a:avLst>
          </a:prstGeom>
          <a:ln w="101600" cmpd="sng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648673" y="1268760"/>
            <a:ext cx="648072" cy="0"/>
          </a:xfrm>
          <a:prstGeom prst="straightConnector1">
            <a:avLst/>
          </a:prstGeom>
          <a:ln w="1016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>
            <a:off x="4572000" y="1772816"/>
            <a:ext cx="1101824" cy="860150"/>
          </a:xfrm>
          <a:prstGeom prst="bentConnector3">
            <a:avLst>
              <a:gd name="adj1" fmla="val 13355"/>
            </a:avLst>
          </a:prstGeom>
          <a:ln w="1016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9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1520" y="134076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1106" y="454056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Директор института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" name="Picture 5" descr="факультет copy"/>
          <p:cNvPicPr/>
          <p:nvPr/>
        </p:nvPicPr>
        <p:blipFill>
          <a:blip r:embed="rId3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94"/>
          <a:stretch>
            <a:fillRect/>
          </a:stretch>
        </p:blipFill>
        <p:spPr bwMode="auto">
          <a:xfrm>
            <a:off x="4866321" y="4189536"/>
            <a:ext cx="4032448" cy="205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C:\Users\User\Desktop\rgp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05427"/>
            <a:ext cx="5544616" cy="277230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26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229</TotalTime>
  <Words>421</Words>
  <Application>Microsoft Office PowerPoint</Application>
  <PresentationFormat>Экран (4:3)</PresentationFormat>
  <Paragraphs>84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ОБРАЗОВАТЕЛЬНОГО ПРОЦЕССА </vt:lpstr>
      <vt:lpstr>ОРГАНИЗАЦИЯ ОБРАЗОВАТЕЛЬНОГО ПРОЦЕССА 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Tatiana</dc:creator>
  <cp:lastModifiedBy>user0</cp:lastModifiedBy>
  <cp:revision>38</cp:revision>
  <dcterms:created xsi:type="dcterms:W3CDTF">2017-09-08T09:56:41Z</dcterms:created>
  <dcterms:modified xsi:type="dcterms:W3CDTF">2017-12-05T10:55:15Z</dcterms:modified>
</cp:coreProperties>
</file>