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2.xml"/>
  <Override ContentType="application/vnd.openxmlformats-officedocument.presentationml.notesSlide+xml" PartName="/ppt/notesSlides/notesSlide151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5.xml"/>
  <Override ContentType="application/vnd.openxmlformats-officedocument.presentationml.notesSlide+xml" PartName="/ppt/notesSlides/notesSlide157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50.xml"/>
  <Override ContentType="application/vnd.openxmlformats-officedocument.presentationml.notesSlide+xml" PartName="/ppt/notesSlides/notesSlide14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7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29.xml"/>
  <Override ContentType="application/vnd.openxmlformats-officedocument.presentationml.notesSlide+xml" PartName="/ppt/notesSlides/notesSlide98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79.xml"/>
  <Override ContentType="application/vnd.openxmlformats-officedocument.presentationml.notesSlide+xml" PartName="/ppt/notesSlides/notesSlide153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37.xml"/>
  <Override ContentType="application/vnd.openxmlformats-officedocument.presentationml.notesSlide+xml" PartName="/ppt/notesSlides/notesSlide109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6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88.xml"/>
  <Override ContentType="application/vnd.openxmlformats-officedocument.presentationml.notesSlide+xml" PartName="/ppt/notesSlides/notesSlide103.xml"/>
  <Override ContentType="application/vnd.openxmlformats-officedocument.presentationml.notesSlide+xml" PartName="/ppt/notesSlides/notesSlide76.xml"/>
  <Override ContentType="application/vnd.openxmlformats-officedocument.presentationml.notesSlide+xml" PartName="/ppt/notesSlides/notesSlide133.xml"/>
  <Override ContentType="application/vnd.openxmlformats-officedocument.presentationml.notesSlide+xml" PartName="/ppt/notesSlides/notesSlide128.xml"/>
  <Override ContentType="application/vnd.openxmlformats-officedocument.presentationml.notesSlide+xml" PartName="/ppt/notesSlides/notesSlide116.xml"/>
  <Override ContentType="application/vnd.openxmlformats-officedocument.presentationml.notesSlide+xml" PartName="/ppt/notesSlides/notesSlide81.xml"/>
  <Override ContentType="application/vnd.openxmlformats-officedocument.presentationml.notesSlide+xml" PartName="/ppt/notesSlides/notesSlide95.xml"/>
  <Override ContentType="application/vnd.openxmlformats-officedocument.presentationml.notesSlide+xml" PartName="/ppt/notesSlides/notesSlide10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8.xml"/>
  <Override ContentType="application/vnd.openxmlformats-officedocument.presentationml.notesSlide+xml" PartName="/ppt/notesSlides/notesSlide156.xml"/>
  <Override ContentType="application/vnd.openxmlformats-officedocument.presentationml.notesSlide+xml" PartName="/ppt/notesSlides/notesSlide138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92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30.xml"/>
  <Override ContentType="application/vnd.openxmlformats-officedocument.presentationml.notesSlide+xml" PartName="/ppt/notesSlides/notesSlide115.xml"/>
  <Override ContentType="application/vnd.openxmlformats-officedocument.presentationml.notesSlide+xml" PartName="/ppt/notesSlides/notesSlide106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83.xml"/>
  <Override ContentType="application/vnd.openxmlformats-officedocument.presentationml.notesSlide+xml" PartName="/ppt/notesSlides/notesSlide132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21.xml"/>
  <Override ContentType="application/vnd.openxmlformats-officedocument.presentationml.notesSlide+xml" PartName="/ppt/notesSlides/notesSlide146.xml"/>
  <Override ContentType="application/vnd.openxmlformats-officedocument.presentationml.notesSlide+xml" PartName="/ppt/notesSlides/notesSlide131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75.xml"/>
  <Override ContentType="application/vnd.openxmlformats-officedocument.presentationml.notesSlide+xml" PartName="/ppt/notesSlides/notesSlide12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39.xml"/>
  <Override ContentType="application/vnd.openxmlformats-officedocument.presentationml.notesSlide+xml" PartName="/ppt/notesSlides/notesSlide82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89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100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73.xml"/>
  <Override ContentType="application/vnd.openxmlformats-officedocument.presentationml.notesSlide+xml" PartName="/ppt/notesSlides/notesSlide124.xml"/>
  <Override ContentType="application/vnd.openxmlformats-officedocument.presentationml.notesSlide+xml" PartName="/ppt/notesSlides/notesSlide84.xml"/>
  <Override ContentType="application/vnd.openxmlformats-officedocument.presentationml.notesSlide+xml" PartName="/ppt/notesSlides/notesSlide70.xml"/>
  <Override ContentType="application/vnd.openxmlformats-officedocument.presentationml.notesSlide+xml" PartName="/ppt/notesSlides/notesSlide74.xml"/>
  <Override ContentType="application/vnd.openxmlformats-officedocument.presentationml.notesSlide+xml" PartName="/ppt/notesSlides/notesSlide126.xml"/>
  <Override ContentType="application/vnd.openxmlformats-officedocument.presentationml.notesSlide+xml" PartName="/ppt/notesSlides/notesSlide134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93.xml"/>
  <Override ContentType="application/vnd.openxmlformats-officedocument.presentationml.notesSlide+xml" PartName="/ppt/notesSlides/notesSlide97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86.xml"/>
  <Override ContentType="application/vnd.openxmlformats-officedocument.presentationml.notesSlide+xml" PartName="/ppt/notesSlides/notesSlide99.xml"/>
  <Override ContentType="application/vnd.openxmlformats-officedocument.presentationml.notesSlide+xml" PartName="/ppt/notesSlides/notesSlide90.xml"/>
  <Override ContentType="application/vnd.openxmlformats-officedocument.presentationml.notesSlide+xml" PartName="/ppt/notesSlides/notesSlide104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77.xml"/>
  <Override ContentType="application/vnd.openxmlformats-officedocument.presentationml.notesSlide+xml" PartName="/ppt/notesSlides/notesSlide147.xml"/>
  <Override ContentType="application/vnd.openxmlformats-officedocument.presentationml.notesSlide+xml" PartName="/ppt/notesSlides/notesSlide101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87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94.xml"/>
  <Override ContentType="application/vnd.openxmlformats-officedocument.presentationml.notesSlide+xml" PartName="/ppt/notesSlides/notesSlide120.xml"/>
  <Override ContentType="application/vnd.openxmlformats-officedocument.presentationml.notesSlide+xml" PartName="/ppt/notesSlides/notesSlide149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23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148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102.xml"/>
  <Override ContentType="application/vnd.openxmlformats-officedocument.presentationml.notesSlide+xml" PartName="/ppt/notesSlides/notesSlide118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80.xml"/>
  <Override ContentType="application/vnd.openxmlformats-officedocument.presentationml.notesSlide+xml" PartName="/ppt/notesSlides/notesSlide78.xml"/>
  <Override ContentType="application/vnd.openxmlformats-officedocument.presentationml.notesSlide+xml" PartName="/ppt/notesSlides/notesSlide69.xml"/>
  <Override ContentType="application/vnd.openxmlformats-officedocument.presentationml.notesSlide+xml" PartName="/ppt/notesSlides/notesSlide113.xml"/>
  <Override ContentType="application/vnd.openxmlformats-officedocument.presentationml.notesSlide+xml" PartName="/ppt/notesSlides/notesSlide112.xml"/>
  <Override ContentType="application/vnd.openxmlformats-officedocument.presentationml.notesSlide+xml" PartName="/ppt/notesSlides/notesSlide159.xml"/>
  <Override ContentType="application/vnd.openxmlformats-officedocument.presentationml.notesSlide+xml" PartName="/ppt/notesSlides/notesSlide15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65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144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96.xml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145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111.xml"/>
  <Override ContentType="application/vnd.openxmlformats-officedocument.presentationml.notesSlide+xml" PartName="/ppt/notesSlides/notesSlide143.xml"/>
  <Override ContentType="application/vnd.openxmlformats-officedocument.presentationml.notesSlide+xml" PartName="/ppt/notesSlides/notesSlide11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117.xml"/>
  <Override ContentType="application/vnd.openxmlformats-officedocument.presentationml.notesSlide+xml" PartName="/ppt/notesSlides/notesSlide140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142.xml"/>
  <Override ContentType="application/vnd.openxmlformats-officedocument.presentationml.notesSlide+xml" PartName="/ppt/notesSlides/notesSlide158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5.xml"/>
  <Override ContentType="application/vnd.openxmlformats-officedocument.presentationml.notesSlide+xml" PartName="/ppt/notesSlides/notesSlide91.xml"/>
  <Override ContentType="application/vnd.openxmlformats-officedocument.presentationml.notesSlide+xml" PartName="/ppt/notesSlides/notesSlide155.xml"/>
  <Override ContentType="application/vnd.openxmlformats-officedocument.presentationml.notesSlide+xml" PartName="/ppt/notesSlides/notesSlide135.xml"/>
  <Override ContentType="application/vnd.openxmlformats-officedocument.presentationml.notesSlide+xml" PartName="/ppt/notesSlides/notesSlide122.xml"/>
  <Override ContentType="application/vnd.openxmlformats-officedocument.presentationml.notesSlide+xml" PartName="/ppt/notesSlides/notesSlide110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54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1.xml"/>
  <Override ContentType="application/vnd.openxmlformats-officedocument.presentationml.notesSlide+xml" PartName="/ppt/notesSlides/notesSlide66.xml"/>
  <Override ContentType="application/vnd.openxmlformats-officedocument.presentationml.notesSlide+xml" PartName="/ppt/notesSlides/notesSlide136.xml"/>
  <Override ContentType="application/vnd.openxmlformats-officedocument.presentationml.notesSlide+xml" PartName="/ppt/notesSlides/notesSlide119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105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5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1.xml"/>
  <Override ContentType="application/vnd.openxmlformats-officedocument.theme+xml" PartName="/ppt/theme/theme6.xml"/>
  <Override ContentType="application/vnd.openxmlformats-officedocument.theme+xml" PartName="/ppt/theme/theme3.xml"/>
  <Override ContentType="application/vnd.openxmlformats-officedocument.theme+xml" PartName="/ppt/theme/theme5.xml"/>
  <Override ContentType="application/vnd.openxmlformats-officedocument.theme+xml" PartName="/ppt/theme/theme2.xml"/>
  <Override ContentType="application/vnd.openxmlformats-officedocument.theme+xml" PartName="/ppt/theme/theme9.xml"/>
  <Override ContentType="application/vnd.openxmlformats-officedocument.theme+xml" PartName="/ppt/theme/theme12.xml"/>
  <Override ContentType="application/vnd.openxmlformats-officedocument.theme+xml" PartName="/ppt/theme/theme7.xml"/>
  <Override ContentType="application/vnd.openxmlformats-officedocument.theme+xml" PartName="/ppt/theme/theme4.xml"/>
  <Override ContentType="application/vnd.openxmlformats-officedocument.theme+xml" PartName="/ppt/theme/theme1.xml"/>
  <Override ContentType="application/vnd.openxmlformats-officedocument.theme+xml" PartName="/ppt/theme/theme10.xml"/>
  <Override ContentType="application/vnd.openxmlformats-officedocument.theme+xml" PartName="/ppt/theme/theme8.xml"/>
  <Override ContentType="application/vnd.openxmlformats-officedocument.presentationml.slideMaster+xml" PartName="/ppt/slideMasters/slideMaster9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8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5.xml"/>
  <Override ContentType="application/vnd.openxmlformats-officedocument.presentationml.slideMaster+xml" PartName="/ppt/slideMasters/slideMaster10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7.xml"/>
  <Override ContentType="application/vnd.openxmlformats-officedocument.presentationml.slide+xml" PartName="/ppt/slides/slide149.xml"/>
  <Override ContentType="application/vnd.openxmlformats-officedocument.presentationml.slide+xml" PartName="/ppt/slides/slide121.xml"/>
  <Override ContentType="application/vnd.openxmlformats-officedocument.presentationml.slide+xml" PartName="/ppt/slides/slide70.xml"/>
  <Override ContentType="application/vnd.openxmlformats-officedocument.presentationml.slide+xml" PartName="/ppt/slides/slide112.xml"/>
  <Override ContentType="application/vnd.openxmlformats-officedocument.presentationml.slide+xml" PartName="/ppt/slides/slide47.xml"/>
  <Override ContentType="application/vnd.openxmlformats-officedocument.presentationml.slide+xml" PartName="/ppt/slides/slide94.xml"/>
  <Override ContentType="application/vnd.openxmlformats-officedocument.presentationml.slide+xml" PartName="/ppt/slides/slide154.xml"/>
  <Override ContentType="application/vnd.openxmlformats-officedocument.presentationml.slide+xml" PartName="/ppt/slides/slide77.xml"/>
  <Override ContentType="application/vnd.openxmlformats-officedocument.presentationml.slide+xml" PartName="/ppt/slides/slide33.xml"/>
  <Override ContentType="application/vnd.openxmlformats-officedocument.presentationml.slide+xml" PartName="/ppt/slides/slide35.xml"/>
  <Override ContentType="application/vnd.openxmlformats-officedocument.presentationml.slide+xml" PartName="/ppt/slides/slide90.xml"/>
  <Override ContentType="application/vnd.openxmlformats-officedocument.presentationml.slide+xml" PartName="/ppt/slides/slide97.xml"/>
  <Override ContentType="application/vnd.openxmlformats-officedocument.presentationml.slide+xml" PartName="/ppt/slides/slide56.xml"/>
  <Override ContentType="application/vnd.openxmlformats-officedocument.presentationml.slide+xml" PartName="/ppt/slides/slide50.xml"/>
  <Override ContentType="application/vnd.openxmlformats-officedocument.presentationml.slide+xml" PartName="/ppt/slides/slide61.xml"/>
  <Override ContentType="application/vnd.openxmlformats-officedocument.presentationml.slide+xml" PartName="/ppt/slides/slide11.xml"/>
  <Override ContentType="application/vnd.openxmlformats-officedocument.presentationml.slide+xml" PartName="/ppt/slides/slide42.xml"/>
  <Override ContentType="application/vnd.openxmlformats-officedocument.presentationml.slide+xml" PartName="/ppt/slides/slide140.xml"/>
  <Override ContentType="application/vnd.openxmlformats-officedocument.presentationml.slide+xml" PartName="/ppt/slides/slide53.xml"/>
  <Override ContentType="application/vnd.openxmlformats-officedocument.presentationml.slide+xml" PartName="/ppt/slides/slide157.xml"/>
  <Override ContentType="application/vnd.openxmlformats-officedocument.presentationml.slide+xml" PartName="/ppt/slides/slide44.xml"/>
  <Override ContentType="application/vnd.openxmlformats-officedocument.presentationml.slide+xml" PartName="/ppt/slides/slide72.xml"/>
  <Override ContentType="application/vnd.openxmlformats-officedocument.presentationml.slide+xml" PartName="/ppt/slides/slide39.xml"/>
  <Override ContentType="application/vnd.openxmlformats-officedocument.presentationml.slide+xml" PartName="/ppt/slides/slide105.xml"/>
  <Override ContentType="application/vnd.openxmlformats-officedocument.presentationml.slide+xml" PartName="/ppt/slides/slide9.xml"/>
  <Override ContentType="application/vnd.openxmlformats-officedocument.presentationml.slide+xml" PartName="/ppt/slides/slide102.xml"/>
  <Override ContentType="application/vnd.openxmlformats-officedocument.presentationml.slide+xml" PartName="/ppt/slides/slide74.xml"/>
  <Override ContentType="application/vnd.openxmlformats-officedocument.presentationml.slide+xml" PartName="/ppt/slides/slide135.xml"/>
  <Override ContentType="application/vnd.openxmlformats-officedocument.presentationml.slide+xml" PartName="/ppt/slides/slide8.xml"/>
  <Override ContentType="application/vnd.openxmlformats-officedocument.presentationml.slide+xml" PartName="/ppt/slides/slide141.xml"/>
  <Override ContentType="application/vnd.openxmlformats-officedocument.presentationml.slide+xml" PartName="/ppt/slides/slide73.xml"/>
  <Override ContentType="application/vnd.openxmlformats-officedocument.presentationml.slide+xml" PartName="/ppt/slides/slide146.xml"/>
  <Override ContentType="application/vnd.openxmlformats-officedocument.presentationml.slide+xml" PartName="/ppt/slides/slide28.xml"/>
  <Override ContentType="application/vnd.openxmlformats-officedocument.presentationml.slide+xml" PartName="/ppt/slides/slide14.xml"/>
  <Override ContentType="application/vnd.openxmlformats-officedocument.presentationml.slide+xml" PartName="/ppt/slides/slide52.xml"/>
  <Override ContentType="application/vnd.openxmlformats-officedocument.presentationml.slide+xml" PartName="/ppt/slides/slide134.xml"/>
  <Override ContentType="application/vnd.openxmlformats-officedocument.presentationml.slide+xml" PartName="/ppt/slides/slide124.xml"/>
  <Override ContentType="application/vnd.openxmlformats-officedocument.presentationml.slide+xml" PartName="/ppt/slides/slide22.xml"/>
  <Override ContentType="application/vnd.openxmlformats-officedocument.presentationml.slide+xml" PartName="/ppt/slides/slide118.xml"/>
  <Override ContentType="application/vnd.openxmlformats-officedocument.presentationml.slide+xml" PartName="/ppt/slides/slide62.xml"/>
  <Override ContentType="application/vnd.openxmlformats-officedocument.presentationml.slide+xml" PartName="/ppt/slides/slide91.xml"/>
  <Override ContentType="application/vnd.openxmlformats-officedocument.presentationml.slide+xml" PartName="/ppt/slides/slide95.xml"/>
  <Override ContentType="application/vnd.openxmlformats-officedocument.presentationml.slide+xml" PartName="/ppt/slides/slide65.xml"/>
  <Override ContentType="application/vnd.openxmlformats-officedocument.presentationml.slide+xml" PartName="/ppt/slides/slide69.xml"/>
  <Override ContentType="application/vnd.openxmlformats-officedocument.presentationml.slide+xml" PartName="/ppt/slides/slide122.xml"/>
  <Override ContentType="application/vnd.openxmlformats-officedocument.presentationml.slide+xml" PartName="/ppt/slides/slide111.xml"/>
  <Override ContentType="application/vnd.openxmlformats-officedocument.presentationml.slide+xml" PartName="/ppt/slides/slide25.xml"/>
  <Override ContentType="application/vnd.openxmlformats-officedocument.presentationml.slide+xml" PartName="/ppt/slides/slide143.xml"/>
  <Override ContentType="application/vnd.openxmlformats-officedocument.presentationml.slide+xml" PartName="/ppt/slides/slide17.xml"/>
  <Override ContentType="application/vnd.openxmlformats-officedocument.presentationml.slide+xml" PartName="/ppt/slides/slide116.xml"/>
  <Override ContentType="application/vnd.openxmlformats-officedocument.presentationml.slide+xml" PartName="/ppt/slides/slide93.xml"/>
  <Override ContentType="application/vnd.openxmlformats-officedocument.presentationml.slide+xml" PartName="/ppt/slides/slide106.xml"/>
  <Override ContentType="application/vnd.openxmlformats-officedocument.presentationml.slide+xml" PartName="/ppt/slides/slide34.xml"/>
  <Override ContentType="application/vnd.openxmlformats-officedocument.presentationml.slide+xml" PartName="/ppt/slides/slide10.xml"/>
  <Override ContentType="application/vnd.openxmlformats-officedocument.presentationml.slide+xml" PartName="/ppt/slides/slide81.xml"/>
  <Override ContentType="application/vnd.openxmlformats-officedocument.presentationml.slide+xml" PartName="/ppt/slides/slide88.xml"/>
  <Override ContentType="application/vnd.openxmlformats-officedocument.presentationml.slide+xml" PartName="/ppt/slides/slide113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20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64.xml"/>
  <Override ContentType="application/vnd.openxmlformats-officedocument.presentationml.slide+xml" PartName="/ppt/slides/slide29.xml"/>
  <Override ContentType="application/vnd.openxmlformats-officedocument.presentationml.slide+xml" PartName="/ppt/slides/slide159.xml"/>
  <Override ContentType="application/vnd.openxmlformats-officedocument.presentationml.slide+xml" PartName="/ppt/slides/slide158.xml"/>
  <Override ContentType="application/vnd.openxmlformats-officedocument.presentationml.slide+xml" PartName="/ppt/slides/slide66.xml"/>
  <Override ContentType="application/vnd.openxmlformats-officedocument.presentationml.slide+xml" PartName="/ppt/slides/slide136.xml"/>
  <Override ContentType="application/vnd.openxmlformats-officedocument.presentationml.slide+xml" PartName="/ppt/slides/slide117.xml"/>
  <Override ContentType="application/vnd.openxmlformats-officedocument.presentationml.slide+xml" PartName="/ppt/slides/slide114.xml"/>
  <Override ContentType="application/vnd.openxmlformats-officedocument.presentationml.slide+xml" PartName="/ppt/slides/slide110.xml"/>
  <Override ContentType="application/vnd.openxmlformats-officedocument.presentationml.slide+xml" PartName="/ppt/slides/slide15.xml"/>
  <Override ContentType="application/vnd.openxmlformats-officedocument.presentationml.slide+xml" PartName="/ppt/slides/slide147.xml"/>
  <Override ContentType="application/vnd.openxmlformats-officedocument.presentationml.slide+xml" PartName="/ppt/slides/slide107.xml"/>
  <Override ContentType="application/vnd.openxmlformats-officedocument.presentationml.slide+xml" PartName="/ppt/slides/slide59.xml"/>
  <Override ContentType="application/vnd.openxmlformats-officedocument.presentationml.slide+xml" PartName="/ppt/slides/slide76.xml"/>
  <Override ContentType="application/vnd.openxmlformats-officedocument.presentationml.slide+xml" PartName="/ppt/slides/slide27.xml"/>
  <Override ContentType="application/vnd.openxmlformats-officedocument.presentationml.slide+xml" PartName="/ppt/slides/slide153.xml"/>
  <Override ContentType="application/vnd.openxmlformats-officedocument.presentationml.slide+xml" PartName="/ppt/slides/slide148.xml"/>
  <Override ContentType="application/vnd.openxmlformats-officedocument.presentationml.slide+xml" PartName="/ppt/slides/slide5.xml"/>
  <Override ContentType="application/vnd.openxmlformats-officedocument.presentationml.slide+xml" PartName="/ppt/slides/slide55.xml"/>
  <Override ContentType="application/vnd.openxmlformats-officedocument.presentationml.slide+xml" PartName="/ppt/slides/slide144.xml"/>
  <Override ContentType="application/vnd.openxmlformats-officedocument.presentationml.slide+xml" PartName="/ppt/slides/slide63.xml"/>
  <Override ContentType="application/vnd.openxmlformats-officedocument.presentationml.slide+xml" PartName="/ppt/slides/slide37.xml"/>
  <Override ContentType="application/vnd.openxmlformats-officedocument.presentationml.slide+xml" PartName="/ppt/slides/slide130.xml"/>
  <Override ContentType="application/vnd.openxmlformats-officedocument.presentationml.slide+xml" PartName="/ppt/slides/slide92.xml"/>
  <Override ContentType="application/vnd.openxmlformats-officedocument.presentationml.slide+xml" PartName="/ppt/slides/slide115.xml"/>
  <Override ContentType="application/vnd.openxmlformats-officedocument.presentationml.slide+xml" PartName="/ppt/slides/slide103.xml"/>
  <Override ContentType="application/vnd.openxmlformats-officedocument.presentationml.slide+xml" PartName="/ppt/slides/slide45.xml"/>
  <Override ContentType="application/vnd.openxmlformats-officedocument.presentationml.slide+xml" PartName="/ppt/slides/slide120.xml"/>
  <Override ContentType="application/vnd.openxmlformats-officedocument.presentationml.slide+xml" PartName="/ppt/slides/slide6.xml"/>
  <Override ContentType="application/vnd.openxmlformats-officedocument.presentationml.slide+xml" PartName="/ppt/slides/slide133.xml"/>
  <Override ContentType="application/vnd.openxmlformats-officedocument.presentationml.slide+xml" PartName="/ppt/slides/slide36.xml"/>
  <Override ContentType="application/vnd.openxmlformats-officedocument.presentationml.slide+xml" PartName="/ppt/slides/slide109.xml"/>
  <Override ContentType="application/vnd.openxmlformats-officedocument.presentationml.slide+xml" PartName="/ppt/slides/slide96.xml"/>
  <Override ContentType="application/vnd.openxmlformats-officedocument.presentationml.slide+xml" PartName="/ppt/slides/slide24.xml"/>
  <Override ContentType="application/vnd.openxmlformats-officedocument.presentationml.slide+xml" PartName="/ppt/slides/slide104.xml"/>
  <Override ContentType="application/vnd.openxmlformats-officedocument.presentationml.slide+xml" PartName="/ppt/slides/slide68.xml"/>
  <Override ContentType="application/vnd.openxmlformats-officedocument.presentationml.slide+xml" PartName="/ppt/slides/slide85.xml"/>
  <Override ContentType="application/vnd.openxmlformats-officedocument.presentationml.slide+xml" PartName="/ppt/slides/slide137.xml"/>
  <Override ContentType="application/vnd.openxmlformats-officedocument.presentationml.slide+xml" PartName="/ppt/slides/slide40.xml"/>
  <Override ContentType="application/vnd.openxmlformats-officedocument.presentationml.slide+xml" PartName="/ppt/slides/slide1.xml"/>
  <Override ContentType="application/vnd.openxmlformats-officedocument.presentationml.slide+xml" PartName="/ppt/slides/slide78.xml"/>
  <Override ContentType="application/vnd.openxmlformats-officedocument.presentationml.slide+xml" PartName="/ppt/slides/slide46.xml"/>
  <Override ContentType="application/vnd.openxmlformats-officedocument.presentationml.slide+xml" PartName="/ppt/slides/slide71.xml"/>
  <Override ContentType="application/vnd.openxmlformats-officedocument.presentationml.slide+xml" PartName="/ppt/slides/slide80.xml"/>
  <Override ContentType="application/vnd.openxmlformats-officedocument.presentationml.slide+xml" PartName="/ppt/slides/slide155.xml"/>
  <Override ContentType="application/vnd.openxmlformats-officedocument.presentationml.slide+xml" PartName="/ppt/slides/slide98.xml"/>
  <Override ContentType="application/vnd.openxmlformats-officedocument.presentationml.slide+xml" PartName="/ppt/slides/slide18.xml"/>
  <Override ContentType="application/vnd.openxmlformats-officedocument.presentationml.slide+xml" PartName="/ppt/slides/slide79.xml"/>
  <Override ContentType="application/vnd.openxmlformats-officedocument.presentationml.slide+xml" PartName="/ppt/slides/slide58.xml"/>
  <Override ContentType="application/vnd.openxmlformats-officedocument.presentationml.slide+xml" PartName="/ppt/slides/slide89.xml"/>
  <Override ContentType="application/vnd.openxmlformats-officedocument.presentationml.slide+xml" PartName="/ppt/slides/slide30.xml"/>
  <Override ContentType="application/vnd.openxmlformats-officedocument.presentationml.slide+xml" PartName="/ppt/slides/slide125.xml"/>
  <Override ContentType="application/vnd.openxmlformats-officedocument.presentationml.slide+xml" PartName="/ppt/slides/slide123.xml"/>
  <Override ContentType="application/vnd.openxmlformats-officedocument.presentationml.slide+xml" PartName="/ppt/slides/slide4.xml"/>
  <Override ContentType="application/vnd.openxmlformats-officedocument.presentationml.slide+xml" PartName="/ppt/slides/slide49.xml"/>
  <Override ContentType="application/vnd.openxmlformats-officedocument.presentationml.slide+xml" PartName="/ppt/slides/slide129.xml"/>
  <Override ContentType="application/vnd.openxmlformats-officedocument.presentationml.slide+xml" PartName="/ppt/slides/slide108.xml"/>
  <Override ContentType="application/vnd.openxmlformats-officedocument.presentationml.slide+xml" PartName="/ppt/slides/slide128.xml"/>
  <Override ContentType="application/vnd.openxmlformats-officedocument.presentationml.slide+xml" PartName="/ppt/slides/slide75.xml"/>
  <Override ContentType="application/vnd.openxmlformats-officedocument.presentationml.slide+xml" PartName="/ppt/slides/slide16.xml"/>
  <Override ContentType="application/vnd.openxmlformats-officedocument.presentationml.slide+xml" PartName="/ppt/slides/slide21.xml"/>
  <Override ContentType="application/vnd.openxmlformats-officedocument.presentationml.slide+xml" PartName="/ppt/slides/slide132.xml"/>
  <Override ContentType="application/vnd.openxmlformats-officedocument.presentationml.slide+xml" PartName="/ppt/slides/slide127.xml"/>
  <Override ContentType="application/vnd.openxmlformats-officedocument.presentationml.slide+xml" PartName="/ppt/slides/slide48.xml"/>
  <Override ContentType="application/vnd.openxmlformats-officedocument.presentationml.slide+xml" PartName="/ppt/slides/slide2.xml"/>
  <Override ContentType="application/vnd.openxmlformats-officedocument.presentationml.slide+xml" PartName="/ppt/slides/slide26.xml"/>
  <Override ContentType="application/vnd.openxmlformats-officedocument.presentationml.slide+xml" PartName="/ppt/slides/slide67.xml"/>
  <Override ContentType="application/vnd.openxmlformats-officedocument.presentationml.slide+xml" PartName="/ppt/slides/slide3.xml"/>
  <Override ContentType="application/vnd.openxmlformats-officedocument.presentationml.slide+xml" PartName="/ppt/slides/slide54.xml"/>
  <Override ContentType="application/vnd.openxmlformats-officedocument.presentationml.slide+xml" PartName="/ppt/slides/slide87.xml"/>
  <Override ContentType="application/vnd.openxmlformats-officedocument.presentationml.slide+xml" PartName="/ppt/slides/slide138.xml"/>
  <Override ContentType="application/vnd.openxmlformats-officedocument.presentationml.slide+xml" PartName="/ppt/slides/slide119.xml"/>
  <Override ContentType="application/vnd.openxmlformats-officedocument.presentationml.slide+xml" PartName="/ppt/slides/slide152.xml"/>
  <Override ContentType="application/vnd.openxmlformats-officedocument.presentationml.slide+xml" PartName="/ppt/slides/slide23.xml"/>
  <Override ContentType="application/vnd.openxmlformats-officedocument.presentationml.slide+xml" PartName="/ppt/slides/slide86.xml"/>
  <Override ContentType="application/vnd.openxmlformats-officedocument.presentationml.slide+xml" PartName="/ppt/slides/slide60.xml"/>
  <Override ContentType="application/vnd.openxmlformats-officedocument.presentationml.slide+xml" PartName="/ppt/slides/slide51.xml"/>
  <Override ContentType="application/vnd.openxmlformats-officedocument.presentationml.slide+xml" PartName="/ppt/slides/slide139.xml"/>
  <Override ContentType="application/vnd.openxmlformats-officedocument.presentationml.slide+xml" PartName="/ppt/slides/slide57.xml"/>
  <Override ContentType="application/vnd.openxmlformats-officedocument.presentationml.slide+xml" PartName="/ppt/slides/slide131.xml"/>
  <Override ContentType="application/vnd.openxmlformats-officedocument.presentationml.slide+xml" PartName="/ppt/slides/slide43.xml"/>
  <Override ContentType="application/vnd.openxmlformats-officedocument.presentationml.slide+xml" PartName="/ppt/slides/slide38.xml"/>
  <Override ContentType="application/vnd.openxmlformats-officedocument.presentationml.slide+xml" PartName="/ppt/slides/slide150.xml"/>
  <Override ContentType="application/vnd.openxmlformats-officedocument.presentationml.slide+xml" PartName="/ppt/slides/slide151.xml"/>
  <Override ContentType="application/vnd.openxmlformats-officedocument.presentationml.slide+xml" PartName="/ppt/slides/slide84.xml"/>
  <Override ContentType="application/vnd.openxmlformats-officedocument.presentationml.slide+xml" PartName="/ppt/slides/slide142.xml"/>
  <Override ContentType="application/vnd.openxmlformats-officedocument.presentationml.slide+xml" PartName="/ppt/slides/slide99.xml"/>
  <Override ContentType="application/vnd.openxmlformats-officedocument.presentationml.slide+xml" PartName="/ppt/slides/slide101.xml"/>
  <Override ContentType="application/vnd.openxmlformats-officedocument.presentationml.slide+xml" PartName="/ppt/slides/slide7.xml"/>
  <Override ContentType="application/vnd.openxmlformats-officedocument.presentationml.slide+xml" PartName="/ppt/slides/slide156.xml"/>
  <Override ContentType="application/vnd.openxmlformats-officedocument.presentationml.slide+xml" PartName="/ppt/slides/slide19.xml"/>
  <Override ContentType="application/vnd.openxmlformats-officedocument.presentationml.slide+xml" PartName="/ppt/slides/slide100.xml"/>
  <Override ContentType="application/vnd.openxmlformats-officedocument.presentationml.slide+xml" PartName="/ppt/slides/slide83.xml"/>
  <Override ContentType="application/vnd.openxmlformats-officedocument.presentationml.slide+xml" PartName="/ppt/slides/slide126.xml"/>
  <Override ContentType="application/vnd.openxmlformats-officedocument.presentationml.slide+xml" PartName="/ppt/slides/slide82.xml"/>
  <Override ContentType="application/vnd.openxmlformats-officedocument.presentationml.slide+xml" PartName="/ppt/slides/slide41.xml"/>
  <Override ContentType="application/vnd.openxmlformats-officedocument.presentationml.slide+xml" PartName="/ppt/slides/slide145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96" r:id="rId4"/>
    <p:sldMasterId id="2147483697" r:id="rId5"/>
    <p:sldMasterId id="2147483698" r:id="rId6"/>
    <p:sldMasterId id="2147483699" r:id="rId7"/>
    <p:sldMasterId id="2147483700" r:id="rId8"/>
    <p:sldMasterId id="2147483701" r:id="rId9"/>
    <p:sldMasterId id="2147483702" r:id="rId10"/>
    <p:sldMasterId id="2147483703" r:id="rId11"/>
    <p:sldMasterId id="2147483704" r:id="rId12"/>
    <p:sldMasterId id="2147483705" r:id="rId13"/>
  </p:sldMasterIdLst>
  <p:notesMasterIdLst>
    <p:notesMasterId r:id="rId14"/>
  </p:notesMasterIdLst>
  <p:sldIdLst>
    <p:sldId id="256" r:id="rId15"/>
    <p:sldId id="257" r:id="rId16"/>
    <p:sldId id="258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68" r:id="rId27"/>
    <p:sldId id="269" r:id="rId28"/>
    <p:sldId id="270" r:id="rId29"/>
    <p:sldId id="271" r:id="rId30"/>
    <p:sldId id="272" r:id="rId31"/>
    <p:sldId id="273" r:id="rId32"/>
    <p:sldId id="274" r:id="rId33"/>
    <p:sldId id="275" r:id="rId34"/>
    <p:sldId id="276" r:id="rId35"/>
    <p:sldId id="277" r:id="rId36"/>
    <p:sldId id="278" r:id="rId37"/>
    <p:sldId id="279" r:id="rId38"/>
    <p:sldId id="280" r:id="rId39"/>
    <p:sldId id="281" r:id="rId40"/>
    <p:sldId id="282" r:id="rId41"/>
    <p:sldId id="283" r:id="rId42"/>
    <p:sldId id="284" r:id="rId43"/>
    <p:sldId id="285" r:id="rId44"/>
    <p:sldId id="286" r:id="rId45"/>
    <p:sldId id="287" r:id="rId46"/>
    <p:sldId id="288" r:id="rId47"/>
    <p:sldId id="289" r:id="rId48"/>
    <p:sldId id="290" r:id="rId49"/>
    <p:sldId id="291" r:id="rId50"/>
    <p:sldId id="292" r:id="rId51"/>
    <p:sldId id="293" r:id="rId52"/>
    <p:sldId id="294" r:id="rId53"/>
    <p:sldId id="295" r:id="rId54"/>
    <p:sldId id="296" r:id="rId55"/>
    <p:sldId id="297" r:id="rId56"/>
    <p:sldId id="298" r:id="rId57"/>
    <p:sldId id="299" r:id="rId58"/>
    <p:sldId id="300" r:id="rId59"/>
    <p:sldId id="301" r:id="rId60"/>
    <p:sldId id="302" r:id="rId61"/>
    <p:sldId id="303" r:id="rId62"/>
    <p:sldId id="304" r:id="rId63"/>
    <p:sldId id="305" r:id="rId64"/>
    <p:sldId id="306" r:id="rId65"/>
    <p:sldId id="307" r:id="rId66"/>
    <p:sldId id="308" r:id="rId67"/>
    <p:sldId id="309" r:id="rId68"/>
    <p:sldId id="310" r:id="rId69"/>
    <p:sldId id="311" r:id="rId70"/>
    <p:sldId id="312" r:id="rId71"/>
    <p:sldId id="313" r:id="rId72"/>
    <p:sldId id="314" r:id="rId73"/>
    <p:sldId id="315" r:id="rId74"/>
    <p:sldId id="316" r:id="rId75"/>
    <p:sldId id="317" r:id="rId76"/>
    <p:sldId id="318" r:id="rId77"/>
    <p:sldId id="319" r:id="rId78"/>
    <p:sldId id="320" r:id="rId79"/>
    <p:sldId id="321" r:id="rId80"/>
    <p:sldId id="322" r:id="rId81"/>
    <p:sldId id="323" r:id="rId82"/>
    <p:sldId id="324" r:id="rId83"/>
    <p:sldId id="325" r:id="rId84"/>
    <p:sldId id="326" r:id="rId85"/>
    <p:sldId id="327" r:id="rId86"/>
    <p:sldId id="328" r:id="rId87"/>
    <p:sldId id="329" r:id="rId88"/>
    <p:sldId id="330" r:id="rId89"/>
    <p:sldId id="331" r:id="rId90"/>
    <p:sldId id="332" r:id="rId91"/>
    <p:sldId id="333" r:id="rId92"/>
    <p:sldId id="334" r:id="rId93"/>
    <p:sldId id="335" r:id="rId94"/>
    <p:sldId id="336" r:id="rId95"/>
    <p:sldId id="337" r:id="rId96"/>
    <p:sldId id="338" r:id="rId97"/>
    <p:sldId id="339" r:id="rId98"/>
    <p:sldId id="340" r:id="rId99"/>
    <p:sldId id="341" r:id="rId100"/>
    <p:sldId id="342" r:id="rId101"/>
    <p:sldId id="343" r:id="rId102"/>
    <p:sldId id="344" r:id="rId103"/>
    <p:sldId id="345" r:id="rId104"/>
    <p:sldId id="346" r:id="rId105"/>
    <p:sldId id="347" r:id="rId106"/>
    <p:sldId id="348" r:id="rId107"/>
    <p:sldId id="349" r:id="rId108"/>
    <p:sldId id="350" r:id="rId109"/>
    <p:sldId id="351" r:id="rId110"/>
    <p:sldId id="352" r:id="rId111"/>
    <p:sldId id="353" r:id="rId112"/>
    <p:sldId id="354" r:id="rId113"/>
    <p:sldId id="355" r:id="rId114"/>
    <p:sldId id="356" r:id="rId115"/>
    <p:sldId id="357" r:id="rId116"/>
    <p:sldId id="358" r:id="rId117"/>
    <p:sldId id="359" r:id="rId118"/>
    <p:sldId id="360" r:id="rId119"/>
    <p:sldId id="361" r:id="rId120"/>
    <p:sldId id="362" r:id="rId121"/>
    <p:sldId id="363" r:id="rId122"/>
    <p:sldId id="364" r:id="rId123"/>
    <p:sldId id="365" r:id="rId124"/>
    <p:sldId id="366" r:id="rId125"/>
    <p:sldId id="367" r:id="rId126"/>
    <p:sldId id="368" r:id="rId127"/>
    <p:sldId id="369" r:id="rId128"/>
    <p:sldId id="370" r:id="rId129"/>
    <p:sldId id="371" r:id="rId130"/>
    <p:sldId id="372" r:id="rId131"/>
    <p:sldId id="373" r:id="rId132"/>
    <p:sldId id="374" r:id="rId133"/>
    <p:sldId id="375" r:id="rId134"/>
    <p:sldId id="376" r:id="rId135"/>
    <p:sldId id="377" r:id="rId136"/>
    <p:sldId id="378" r:id="rId137"/>
    <p:sldId id="379" r:id="rId138"/>
    <p:sldId id="380" r:id="rId139"/>
    <p:sldId id="381" r:id="rId140"/>
    <p:sldId id="382" r:id="rId141"/>
    <p:sldId id="383" r:id="rId142"/>
    <p:sldId id="384" r:id="rId143"/>
    <p:sldId id="385" r:id="rId144"/>
    <p:sldId id="386" r:id="rId145"/>
    <p:sldId id="387" r:id="rId146"/>
    <p:sldId id="388" r:id="rId147"/>
    <p:sldId id="389" r:id="rId148"/>
    <p:sldId id="390" r:id="rId149"/>
    <p:sldId id="391" r:id="rId150"/>
    <p:sldId id="392" r:id="rId151"/>
    <p:sldId id="393" r:id="rId152"/>
    <p:sldId id="394" r:id="rId153"/>
    <p:sldId id="395" r:id="rId154"/>
    <p:sldId id="396" r:id="rId155"/>
    <p:sldId id="397" r:id="rId156"/>
    <p:sldId id="398" r:id="rId157"/>
    <p:sldId id="399" r:id="rId158"/>
    <p:sldId id="400" r:id="rId159"/>
    <p:sldId id="401" r:id="rId160"/>
    <p:sldId id="402" r:id="rId161"/>
    <p:sldId id="403" r:id="rId162"/>
    <p:sldId id="404" r:id="rId163"/>
    <p:sldId id="405" r:id="rId164"/>
    <p:sldId id="406" r:id="rId165"/>
    <p:sldId id="407" r:id="rId166"/>
    <p:sldId id="408" r:id="rId167"/>
    <p:sldId id="409" r:id="rId168"/>
    <p:sldId id="410" r:id="rId169"/>
    <p:sldId id="411" r:id="rId170"/>
    <p:sldId id="412" r:id="rId171"/>
    <p:sldId id="413" r:id="rId172"/>
    <p:sldId id="414" r:id="rId173"/>
  </p:sldIdLst>
  <p:sldSz cy="7559675" cx="10080625"/>
  <p:notesSz cx="7559675" cy="106918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39" Type="http://schemas.openxmlformats.org/officeDocument/2006/relationships/slide" Target="slides/slide25.xml"/><Relationship Id="rId38" Type="http://schemas.openxmlformats.org/officeDocument/2006/relationships/slide" Target="slides/slide24.xml"/><Relationship Id="rId37" Type="http://schemas.openxmlformats.org/officeDocument/2006/relationships/slide" Target="slides/slide23.xml"/><Relationship Id="rId36" Type="http://schemas.openxmlformats.org/officeDocument/2006/relationships/slide" Target="slides/slide22.xml"/><Relationship Id="rId150" Type="http://schemas.openxmlformats.org/officeDocument/2006/relationships/slide" Target="slides/slide136.xml"/><Relationship Id="rId142" Type="http://schemas.openxmlformats.org/officeDocument/2006/relationships/slide" Target="slides/slide128.xml"/><Relationship Id="rId30" Type="http://schemas.openxmlformats.org/officeDocument/2006/relationships/slide" Target="slides/slide16.xml"/><Relationship Id="rId143" Type="http://schemas.openxmlformats.org/officeDocument/2006/relationships/slide" Target="slides/slide129.xml"/><Relationship Id="rId31" Type="http://schemas.openxmlformats.org/officeDocument/2006/relationships/slide" Target="slides/slide17.xml"/><Relationship Id="rId140" Type="http://schemas.openxmlformats.org/officeDocument/2006/relationships/slide" Target="slides/slide126.xml"/><Relationship Id="rId141" Type="http://schemas.openxmlformats.org/officeDocument/2006/relationships/slide" Target="slides/slide127.xml"/><Relationship Id="rId146" Type="http://schemas.openxmlformats.org/officeDocument/2006/relationships/slide" Target="slides/slide132.xml"/><Relationship Id="rId34" Type="http://schemas.openxmlformats.org/officeDocument/2006/relationships/slide" Target="slides/slide20.xml"/><Relationship Id="rId147" Type="http://schemas.openxmlformats.org/officeDocument/2006/relationships/slide" Target="slides/slide133.xml"/><Relationship Id="rId35" Type="http://schemas.openxmlformats.org/officeDocument/2006/relationships/slide" Target="slides/slide21.xml"/><Relationship Id="rId144" Type="http://schemas.openxmlformats.org/officeDocument/2006/relationships/slide" Target="slides/slide130.xml"/><Relationship Id="rId32" Type="http://schemas.openxmlformats.org/officeDocument/2006/relationships/slide" Target="slides/slide18.xml"/><Relationship Id="rId145" Type="http://schemas.openxmlformats.org/officeDocument/2006/relationships/slide" Target="slides/slide131.xml"/><Relationship Id="rId33" Type="http://schemas.openxmlformats.org/officeDocument/2006/relationships/slide" Target="slides/slide19.xml"/><Relationship Id="rId148" Type="http://schemas.openxmlformats.org/officeDocument/2006/relationships/slide" Target="slides/slide134.xml"/><Relationship Id="rId149" Type="http://schemas.openxmlformats.org/officeDocument/2006/relationships/slide" Target="slides/slide135.xml"/><Relationship Id="rId48" Type="http://schemas.openxmlformats.org/officeDocument/2006/relationships/slide" Target="slides/slide34.xml"/><Relationship Id="rId47" Type="http://schemas.openxmlformats.org/officeDocument/2006/relationships/slide" Target="slides/slide33.xml"/><Relationship Id="rId49" Type="http://schemas.openxmlformats.org/officeDocument/2006/relationships/slide" Target="slides/slide35.xml"/><Relationship Id="rId2" Type="http://schemas.openxmlformats.org/officeDocument/2006/relationships/presProps" Target="presProps.xml"/><Relationship Id="rId130" Type="http://schemas.openxmlformats.org/officeDocument/2006/relationships/slide" Target="slides/slide116.xml"/><Relationship Id="rId40" Type="http://schemas.openxmlformats.org/officeDocument/2006/relationships/slide" Target="slides/slide26.xml"/><Relationship Id="rId1" Type="http://schemas.openxmlformats.org/officeDocument/2006/relationships/theme" Target="theme/theme6.xml"/><Relationship Id="rId131" Type="http://schemas.openxmlformats.org/officeDocument/2006/relationships/slide" Target="slides/slide117.xml"/><Relationship Id="rId4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132" Type="http://schemas.openxmlformats.org/officeDocument/2006/relationships/slide" Target="slides/slide118.xml"/><Relationship Id="rId42" Type="http://schemas.openxmlformats.org/officeDocument/2006/relationships/slide" Target="slides/slide28.xml"/><Relationship Id="rId3" Type="http://schemas.openxmlformats.org/officeDocument/2006/relationships/tableStyles" Target="tableStyles.xml"/><Relationship Id="rId133" Type="http://schemas.openxmlformats.org/officeDocument/2006/relationships/slide" Target="slides/slide119.xml"/><Relationship Id="rId43" Type="http://schemas.openxmlformats.org/officeDocument/2006/relationships/slide" Target="slides/slide29.xml"/><Relationship Id="rId134" Type="http://schemas.openxmlformats.org/officeDocument/2006/relationships/slide" Target="slides/slide120.xml"/><Relationship Id="rId44" Type="http://schemas.openxmlformats.org/officeDocument/2006/relationships/slide" Target="slides/slide30.xml"/><Relationship Id="rId135" Type="http://schemas.openxmlformats.org/officeDocument/2006/relationships/slide" Target="slides/slide121.xml"/><Relationship Id="rId45" Type="http://schemas.openxmlformats.org/officeDocument/2006/relationships/slide" Target="slides/slide31.xml"/><Relationship Id="rId136" Type="http://schemas.openxmlformats.org/officeDocument/2006/relationships/slide" Target="slides/slide122.xml"/><Relationship Id="rId46" Type="http://schemas.openxmlformats.org/officeDocument/2006/relationships/slide" Target="slides/slide32.xml"/><Relationship Id="rId137" Type="http://schemas.openxmlformats.org/officeDocument/2006/relationships/slide" Target="slides/slide123.xml"/><Relationship Id="rId138" Type="http://schemas.openxmlformats.org/officeDocument/2006/relationships/slide" Target="slides/slide124.xml"/><Relationship Id="rId9" Type="http://schemas.openxmlformats.org/officeDocument/2006/relationships/slideMaster" Target="slideMasters/slideMaster6.xml"/><Relationship Id="rId139" Type="http://schemas.openxmlformats.org/officeDocument/2006/relationships/slide" Target="slides/slide125.xml"/><Relationship Id="rId6" Type="http://schemas.openxmlformats.org/officeDocument/2006/relationships/slideMaster" Target="slideMasters/slideMaster3.xml"/><Relationship Id="rId5" Type="http://schemas.openxmlformats.org/officeDocument/2006/relationships/slideMaster" Target="slideMasters/slideMaster2.xml"/><Relationship Id="rId8" Type="http://schemas.openxmlformats.org/officeDocument/2006/relationships/slideMaster" Target="slideMasters/slideMaster5.xml"/><Relationship Id="rId7" Type="http://schemas.openxmlformats.org/officeDocument/2006/relationships/slideMaster" Target="slideMasters/slideMaster4.xml"/><Relationship Id="rId98" Type="http://schemas.openxmlformats.org/officeDocument/2006/relationships/slide" Target="slides/slide84.xml"/><Relationship Id="rId99" Type="http://schemas.openxmlformats.org/officeDocument/2006/relationships/slide" Target="slides/slide85.xml"/><Relationship Id="rId94" Type="http://schemas.openxmlformats.org/officeDocument/2006/relationships/slide" Target="slides/slide80.xml"/><Relationship Id="rId95" Type="http://schemas.openxmlformats.org/officeDocument/2006/relationships/slide" Target="slides/slide81.xml"/><Relationship Id="rId96" Type="http://schemas.openxmlformats.org/officeDocument/2006/relationships/slide" Target="slides/slide82.xml"/><Relationship Id="rId97" Type="http://schemas.openxmlformats.org/officeDocument/2006/relationships/slide" Target="slides/slide83.xml"/><Relationship Id="rId172" Type="http://schemas.openxmlformats.org/officeDocument/2006/relationships/slide" Target="slides/slide158.xml"/><Relationship Id="rId90" Type="http://schemas.openxmlformats.org/officeDocument/2006/relationships/slide" Target="slides/slide76.xml"/><Relationship Id="rId171" Type="http://schemas.openxmlformats.org/officeDocument/2006/relationships/slide" Target="slides/slide157.xml"/><Relationship Id="rId91" Type="http://schemas.openxmlformats.org/officeDocument/2006/relationships/slide" Target="slides/slide77.xml"/><Relationship Id="rId170" Type="http://schemas.openxmlformats.org/officeDocument/2006/relationships/slide" Target="slides/slide156.xml"/><Relationship Id="rId19" Type="http://schemas.openxmlformats.org/officeDocument/2006/relationships/slide" Target="slides/slide5.xml"/><Relationship Id="rId92" Type="http://schemas.openxmlformats.org/officeDocument/2006/relationships/slide" Target="slides/slide78.xml"/><Relationship Id="rId18" Type="http://schemas.openxmlformats.org/officeDocument/2006/relationships/slide" Target="slides/slide4.xml"/><Relationship Id="rId93" Type="http://schemas.openxmlformats.org/officeDocument/2006/relationships/slide" Target="slides/slide79.xml"/><Relationship Id="rId17" Type="http://schemas.openxmlformats.org/officeDocument/2006/relationships/slide" Target="slides/slide3.xml"/><Relationship Id="rId16" Type="http://schemas.openxmlformats.org/officeDocument/2006/relationships/slide" Target="slides/slide2.xml"/><Relationship Id="rId15" Type="http://schemas.openxmlformats.org/officeDocument/2006/relationships/slide" Target="slides/slide1.xml"/><Relationship Id="rId14" Type="http://schemas.openxmlformats.org/officeDocument/2006/relationships/notesMaster" Target="notesMasters/notesMaster1.xml"/><Relationship Id="rId168" Type="http://schemas.openxmlformats.org/officeDocument/2006/relationships/slide" Target="slides/slide154.xml"/><Relationship Id="rId12" Type="http://schemas.openxmlformats.org/officeDocument/2006/relationships/slideMaster" Target="slideMasters/slideMaster9.xml"/><Relationship Id="rId169" Type="http://schemas.openxmlformats.org/officeDocument/2006/relationships/slide" Target="slides/slide155.xml"/><Relationship Id="rId13" Type="http://schemas.openxmlformats.org/officeDocument/2006/relationships/slideMaster" Target="slideMasters/slideMaster10.xml"/><Relationship Id="rId166" Type="http://schemas.openxmlformats.org/officeDocument/2006/relationships/slide" Target="slides/slide152.xml"/><Relationship Id="rId10" Type="http://schemas.openxmlformats.org/officeDocument/2006/relationships/slideMaster" Target="slideMasters/slideMaster7.xml"/><Relationship Id="rId167" Type="http://schemas.openxmlformats.org/officeDocument/2006/relationships/slide" Target="slides/slide153.xml"/><Relationship Id="rId11" Type="http://schemas.openxmlformats.org/officeDocument/2006/relationships/slideMaster" Target="slideMasters/slideMaster8.xml"/><Relationship Id="rId164" Type="http://schemas.openxmlformats.org/officeDocument/2006/relationships/slide" Target="slides/slide150.xml"/><Relationship Id="rId165" Type="http://schemas.openxmlformats.org/officeDocument/2006/relationships/slide" Target="slides/slide151.xml"/><Relationship Id="rId162" Type="http://schemas.openxmlformats.org/officeDocument/2006/relationships/slide" Target="slides/slide148.xml"/><Relationship Id="rId163" Type="http://schemas.openxmlformats.org/officeDocument/2006/relationships/slide" Target="slides/slide149.xml"/><Relationship Id="rId29" Type="http://schemas.openxmlformats.org/officeDocument/2006/relationships/slide" Target="slides/slide15.xml"/><Relationship Id="rId161" Type="http://schemas.openxmlformats.org/officeDocument/2006/relationships/slide" Target="slides/slide147.xml"/><Relationship Id="rId160" Type="http://schemas.openxmlformats.org/officeDocument/2006/relationships/slide" Target="slides/slide146.xml"/><Relationship Id="rId26" Type="http://schemas.openxmlformats.org/officeDocument/2006/relationships/slide" Target="slides/slide12.xml"/><Relationship Id="rId25" Type="http://schemas.openxmlformats.org/officeDocument/2006/relationships/slide" Target="slides/slide11.xml"/><Relationship Id="rId28" Type="http://schemas.openxmlformats.org/officeDocument/2006/relationships/slide" Target="slides/slide14.xml"/><Relationship Id="rId27" Type="http://schemas.openxmlformats.org/officeDocument/2006/relationships/slide" Target="slides/slide13.xml"/><Relationship Id="rId155" Type="http://schemas.openxmlformats.org/officeDocument/2006/relationships/slide" Target="slides/slide141.xml"/><Relationship Id="rId21" Type="http://schemas.openxmlformats.org/officeDocument/2006/relationships/slide" Target="slides/slide7.xml"/><Relationship Id="rId156" Type="http://schemas.openxmlformats.org/officeDocument/2006/relationships/slide" Target="slides/slide142.xml"/><Relationship Id="rId22" Type="http://schemas.openxmlformats.org/officeDocument/2006/relationships/slide" Target="slides/slide8.xml"/><Relationship Id="rId157" Type="http://schemas.openxmlformats.org/officeDocument/2006/relationships/slide" Target="slides/slide143.xml"/><Relationship Id="rId23" Type="http://schemas.openxmlformats.org/officeDocument/2006/relationships/slide" Target="slides/slide9.xml"/><Relationship Id="rId158" Type="http://schemas.openxmlformats.org/officeDocument/2006/relationships/slide" Target="slides/slide144.xml"/><Relationship Id="rId24" Type="http://schemas.openxmlformats.org/officeDocument/2006/relationships/slide" Target="slides/slide10.xml"/><Relationship Id="rId151" Type="http://schemas.openxmlformats.org/officeDocument/2006/relationships/slide" Target="slides/slide137.xml"/><Relationship Id="rId152" Type="http://schemas.openxmlformats.org/officeDocument/2006/relationships/slide" Target="slides/slide138.xml"/><Relationship Id="rId153" Type="http://schemas.openxmlformats.org/officeDocument/2006/relationships/slide" Target="slides/slide139.xml"/><Relationship Id="rId154" Type="http://schemas.openxmlformats.org/officeDocument/2006/relationships/slide" Target="slides/slide140.xml"/><Relationship Id="rId20" Type="http://schemas.openxmlformats.org/officeDocument/2006/relationships/slide" Target="slides/slide6.xml"/><Relationship Id="rId159" Type="http://schemas.openxmlformats.org/officeDocument/2006/relationships/slide" Target="slides/slide145.xml"/><Relationship Id="rId71" Type="http://schemas.openxmlformats.org/officeDocument/2006/relationships/slide" Target="slides/slide57.xml"/><Relationship Id="rId70" Type="http://schemas.openxmlformats.org/officeDocument/2006/relationships/slide" Target="slides/slide56.xml"/><Relationship Id="rId75" Type="http://schemas.openxmlformats.org/officeDocument/2006/relationships/slide" Target="slides/slide61.xml"/><Relationship Id="rId74" Type="http://schemas.openxmlformats.org/officeDocument/2006/relationships/slide" Target="slides/slide60.xml"/><Relationship Id="rId73" Type="http://schemas.openxmlformats.org/officeDocument/2006/relationships/slide" Target="slides/slide59.xml"/><Relationship Id="rId72" Type="http://schemas.openxmlformats.org/officeDocument/2006/relationships/slide" Target="slides/slide58.xml"/><Relationship Id="rId79" Type="http://schemas.openxmlformats.org/officeDocument/2006/relationships/slide" Target="slides/slide65.xml"/><Relationship Id="rId78" Type="http://schemas.openxmlformats.org/officeDocument/2006/relationships/slide" Target="slides/slide64.xml"/><Relationship Id="rId77" Type="http://schemas.openxmlformats.org/officeDocument/2006/relationships/slide" Target="slides/slide63.xml"/><Relationship Id="rId76" Type="http://schemas.openxmlformats.org/officeDocument/2006/relationships/slide" Target="slides/slide62.xml"/><Relationship Id="rId109" Type="http://schemas.openxmlformats.org/officeDocument/2006/relationships/slide" Target="slides/slide95.xml"/><Relationship Id="rId108" Type="http://schemas.openxmlformats.org/officeDocument/2006/relationships/slide" Target="slides/slide94.xml"/><Relationship Id="rId105" Type="http://schemas.openxmlformats.org/officeDocument/2006/relationships/slide" Target="slides/slide91.xml"/><Relationship Id="rId104" Type="http://schemas.openxmlformats.org/officeDocument/2006/relationships/slide" Target="slides/slide90.xml"/><Relationship Id="rId107" Type="http://schemas.openxmlformats.org/officeDocument/2006/relationships/slide" Target="slides/slide93.xml"/><Relationship Id="rId106" Type="http://schemas.openxmlformats.org/officeDocument/2006/relationships/slide" Target="slides/slide92.xml"/><Relationship Id="rId101" Type="http://schemas.openxmlformats.org/officeDocument/2006/relationships/slide" Target="slides/slide87.xml"/><Relationship Id="rId100" Type="http://schemas.openxmlformats.org/officeDocument/2006/relationships/slide" Target="slides/slide86.xml"/><Relationship Id="rId103" Type="http://schemas.openxmlformats.org/officeDocument/2006/relationships/slide" Target="slides/slide89.xml"/><Relationship Id="rId102" Type="http://schemas.openxmlformats.org/officeDocument/2006/relationships/slide" Target="slides/slide88.xml"/><Relationship Id="rId80" Type="http://schemas.openxmlformats.org/officeDocument/2006/relationships/slide" Target="slides/slide66.xml"/><Relationship Id="rId82" Type="http://schemas.openxmlformats.org/officeDocument/2006/relationships/slide" Target="slides/slide68.xml"/><Relationship Id="rId81" Type="http://schemas.openxmlformats.org/officeDocument/2006/relationships/slide" Target="slides/slide67.xml"/><Relationship Id="rId84" Type="http://schemas.openxmlformats.org/officeDocument/2006/relationships/slide" Target="slides/slide70.xml"/><Relationship Id="rId173" Type="http://schemas.openxmlformats.org/officeDocument/2006/relationships/slide" Target="slides/slide159.xml"/><Relationship Id="rId83" Type="http://schemas.openxmlformats.org/officeDocument/2006/relationships/slide" Target="slides/slide69.xml"/><Relationship Id="rId86" Type="http://schemas.openxmlformats.org/officeDocument/2006/relationships/slide" Target="slides/slide72.xml"/><Relationship Id="rId85" Type="http://schemas.openxmlformats.org/officeDocument/2006/relationships/slide" Target="slides/slide71.xml"/><Relationship Id="rId88" Type="http://schemas.openxmlformats.org/officeDocument/2006/relationships/slide" Target="slides/slide74.xml"/><Relationship Id="rId87" Type="http://schemas.openxmlformats.org/officeDocument/2006/relationships/slide" Target="slides/slide73.xml"/><Relationship Id="rId89" Type="http://schemas.openxmlformats.org/officeDocument/2006/relationships/slide" Target="slides/slide75.xml"/><Relationship Id="rId118" Type="http://schemas.openxmlformats.org/officeDocument/2006/relationships/slide" Target="slides/slide104.xml"/><Relationship Id="rId117" Type="http://schemas.openxmlformats.org/officeDocument/2006/relationships/slide" Target="slides/slide103.xml"/><Relationship Id="rId116" Type="http://schemas.openxmlformats.org/officeDocument/2006/relationships/slide" Target="slides/slide102.xml"/><Relationship Id="rId115" Type="http://schemas.openxmlformats.org/officeDocument/2006/relationships/slide" Target="slides/slide101.xml"/><Relationship Id="rId58" Type="http://schemas.openxmlformats.org/officeDocument/2006/relationships/slide" Target="slides/slide44.xml"/><Relationship Id="rId119" Type="http://schemas.openxmlformats.org/officeDocument/2006/relationships/slide" Target="slides/slide105.xml"/><Relationship Id="rId59" Type="http://schemas.openxmlformats.org/officeDocument/2006/relationships/slide" Target="slides/slide45.xml"/><Relationship Id="rId110" Type="http://schemas.openxmlformats.org/officeDocument/2006/relationships/slide" Target="slides/slide96.xml"/><Relationship Id="rId114" Type="http://schemas.openxmlformats.org/officeDocument/2006/relationships/slide" Target="slides/slide100.xml"/><Relationship Id="rId113" Type="http://schemas.openxmlformats.org/officeDocument/2006/relationships/slide" Target="slides/slide99.xml"/><Relationship Id="rId112" Type="http://schemas.openxmlformats.org/officeDocument/2006/relationships/slide" Target="slides/slide98.xml"/><Relationship Id="rId111" Type="http://schemas.openxmlformats.org/officeDocument/2006/relationships/slide" Target="slides/slide97.xml"/><Relationship Id="rId57" Type="http://schemas.openxmlformats.org/officeDocument/2006/relationships/slide" Target="slides/slide43.xml"/><Relationship Id="rId56" Type="http://schemas.openxmlformats.org/officeDocument/2006/relationships/slide" Target="slides/slide42.xml"/><Relationship Id="rId55" Type="http://schemas.openxmlformats.org/officeDocument/2006/relationships/slide" Target="slides/slide41.xml"/><Relationship Id="rId54" Type="http://schemas.openxmlformats.org/officeDocument/2006/relationships/slide" Target="slides/slide40.xml"/><Relationship Id="rId53" Type="http://schemas.openxmlformats.org/officeDocument/2006/relationships/slide" Target="slides/slide39.xml"/><Relationship Id="rId52" Type="http://schemas.openxmlformats.org/officeDocument/2006/relationships/slide" Target="slides/slide38.xml"/><Relationship Id="rId51" Type="http://schemas.openxmlformats.org/officeDocument/2006/relationships/slide" Target="slides/slide37.xml"/><Relationship Id="rId50" Type="http://schemas.openxmlformats.org/officeDocument/2006/relationships/slide" Target="slides/slide36.xml"/><Relationship Id="rId127" Type="http://schemas.openxmlformats.org/officeDocument/2006/relationships/slide" Target="slides/slide113.xml"/><Relationship Id="rId126" Type="http://schemas.openxmlformats.org/officeDocument/2006/relationships/slide" Target="slides/slide112.xml"/><Relationship Id="rId129" Type="http://schemas.openxmlformats.org/officeDocument/2006/relationships/slide" Target="slides/slide115.xml"/><Relationship Id="rId128" Type="http://schemas.openxmlformats.org/officeDocument/2006/relationships/slide" Target="slides/slide114.xml"/><Relationship Id="rId69" Type="http://schemas.openxmlformats.org/officeDocument/2006/relationships/slide" Target="slides/slide55.xml"/><Relationship Id="rId121" Type="http://schemas.openxmlformats.org/officeDocument/2006/relationships/slide" Target="slides/slide107.xml"/><Relationship Id="rId120" Type="http://schemas.openxmlformats.org/officeDocument/2006/relationships/slide" Target="slides/slide106.xml"/><Relationship Id="rId123" Type="http://schemas.openxmlformats.org/officeDocument/2006/relationships/slide" Target="slides/slide109.xml"/><Relationship Id="rId122" Type="http://schemas.openxmlformats.org/officeDocument/2006/relationships/slide" Target="slides/slide108.xml"/><Relationship Id="rId125" Type="http://schemas.openxmlformats.org/officeDocument/2006/relationships/slide" Target="slides/slide111.xml"/><Relationship Id="rId124" Type="http://schemas.openxmlformats.org/officeDocument/2006/relationships/slide" Target="slides/slide110.xml"/><Relationship Id="rId60" Type="http://schemas.openxmlformats.org/officeDocument/2006/relationships/slide" Target="slides/slide46.xml"/><Relationship Id="rId66" Type="http://schemas.openxmlformats.org/officeDocument/2006/relationships/slide" Target="slides/slide52.xml"/><Relationship Id="rId65" Type="http://schemas.openxmlformats.org/officeDocument/2006/relationships/slide" Target="slides/slide51.xml"/><Relationship Id="rId68" Type="http://schemas.openxmlformats.org/officeDocument/2006/relationships/slide" Target="slides/slide54.xml"/><Relationship Id="rId67" Type="http://schemas.openxmlformats.org/officeDocument/2006/relationships/slide" Target="slides/slide53.xml"/><Relationship Id="rId62" Type="http://schemas.openxmlformats.org/officeDocument/2006/relationships/slide" Target="slides/slide48.xml"/><Relationship Id="rId61" Type="http://schemas.openxmlformats.org/officeDocument/2006/relationships/slide" Target="slides/slide47.xml"/><Relationship Id="rId64" Type="http://schemas.openxmlformats.org/officeDocument/2006/relationships/slide" Target="slides/slide50.xml"/><Relationship Id="rId63" Type="http://schemas.openxmlformats.org/officeDocument/2006/relationships/slide" Target="slides/slide49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fmla="val 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Shape 3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fmla="val 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hape 4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fmla="val 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5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/>
        </p:nvSpPr>
        <p:spPr>
          <a:xfrm>
            <a:off x="0" y="0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8"/>
          <p:cNvSpPr txBox="1"/>
          <p:nvPr/>
        </p:nvSpPr>
        <p:spPr>
          <a:xfrm>
            <a:off x="4278312" y="0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9"/>
          <p:cNvSpPr txBox="1"/>
          <p:nvPr/>
        </p:nvSpPr>
        <p:spPr>
          <a:xfrm>
            <a:off x="0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>
            <a:lvl1pPr indent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324" name="Shape 324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325" name="Shape 325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26" name="Shape 326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400" name="Shape 400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401" name="Shape 401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402" name="Shape 402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6" name="Shape 10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" name="Shape 1067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068" name="Shape 1068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069" name="Shape 1069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070" name="Shape 1070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5" name="Shape 10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Shape 1076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7" name="Shape 1077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1" name="Shape 10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Shape 1082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3" name="Shape 1083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6" name="Shape 10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" name="Shape 1087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8" name="Shape 1088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2" name="Shape 10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Shape 1093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4" name="Shape 1094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8" name="Shape 10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" name="Shape 1099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00" name="Shape 1100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4" name="Shape 1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" name="Shape 1105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06" name="Shape 1106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Shape 1113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4" name="Shape 1114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7" name="Shape 1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" name="Shape 1118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9" name="Shape 1119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2" name="Shape 1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" name="Shape 1123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4" name="Shape 1124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408" name="Shape 408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409" name="Shape 409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410" name="Shape 410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8" name="Shape 1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Shape 1129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0" name="Shape 1130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4" name="Shape 1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" name="Shape 1135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6" name="Shape 1136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Shape 1141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2" name="Shape 1142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Shape 1146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7" name="Shape 1147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1" name="Shape 1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" name="Shape 1152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3" name="Shape 1153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Shape 1158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9" name="Shape 1159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3" name="Shape 1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4" name="Shape 1164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5" name="Shape 1165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Shape 1170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1" name="Shape 1171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4" name="Shape 1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5" name="Shape 1175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6" name="Shape 1176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9" name="Shape 1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" name="Shape 1180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1" name="Shape 1181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416" name="Shape 416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417" name="Shape 417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418" name="Shape 418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5" name="Shape 1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" name="Shape 1186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7" name="Shape 1187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1" name="Shape 1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" name="Shape 1192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3" name="Shape 1193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Shape 1198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9" name="Shape 1199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3" name="Shape 1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" name="Shape 1204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5" name="Shape 1205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9" name="Shape 1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" name="Shape 1210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1" name="Shape 1211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5" name="Shape 1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6" name="Shape 1216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7" name="Shape 1217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1" name="Shape 1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" name="Shape 1222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23" name="Shape 1223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Shape 1228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29" name="Shape 1229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3" name="Shape 1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" name="Shape 1234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5" name="Shape 1235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9" name="Shape 1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0" name="Shape 1240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1" name="Shape 1241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Shape 423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424" name="Shape 424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425" name="Shape 425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426" name="Shape 426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6" name="Shape 1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7" name="Shape 1247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248" name="Shape 1248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249" name="Shape 1249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250" name="Shape 1250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3" name="Shape 1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Shape 1254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255" name="Shape 1255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256" name="Shape 1256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257" name="Shape 1257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0" name="Shape 1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1" name="Shape 1261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262" name="Shape 1262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263" name="Shape 1263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264" name="Shape 1264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8" name="Shape 1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" name="Shape 1269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270" name="Shape 1270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271" name="Shape 1271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272" name="Shape 1272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6" name="Shape 1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7" name="Shape 1277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278" name="Shape 1278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279" name="Shape 1279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280" name="Shape 1280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4" name="Shape 1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5" name="Shape 1285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286" name="Shape 1286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287" name="Shape 1287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288" name="Shape 1288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3" name="Shape 1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4" name="Shape 1294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295" name="Shape 1295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296" name="Shape 1296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297" name="Shape 1297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1" name="Shape 1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2" name="Shape 1302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303" name="Shape 1303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304" name="Shape 1304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305" name="Shape 1305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0" name="Shape 1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1" name="Shape 1311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312" name="Shape 1312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313" name="Shape 1313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314" name="Shape 1314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8" name="Shape 1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9" name="Shape 1319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320" name="Shape 1320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321" name="Shape 1321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322" name="Shape 1322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432" name="Shape 432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433" name="Shape 433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434" name="Shape 434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7" name="Shape 1327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328" name="Shape 1328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329" name="Shape 1329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330" name="Shape 1330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Shape 1335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336" name="Shape 1336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337" name="Shape 1337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338" name="Shape 1338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Shape 1343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344" name="Shape 1344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345" name="Shape 1345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346" name="Shape 1346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1" name="Shape 1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2" name="Shape 1352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353" name="Shape 1353"/>
          <p:cNvSpPr/>
          <p:nvPr>
            <p:ph idx="2" type="sldImg"/>
          </p:nvPr>
        </p:nvSpPr>
        <p:spPr>
          <a:xfrm>
            <a:off x="1106487" y="812800"/>
            <a:ext cx="5340350" cy="40036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354" name="Shape 1354"/>
          <p:cNvSpPr txBox="1"/>
          <p:nvPr>
            <p:ph idx="1" type="body"/>
          </p:nvPr>
        </p:nvSpPr>
        <p:spPr>
          <a:xfrm>
            <a:off x="755650" y="5078412"/>
            <a:ext cx="6043612" cy="4806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2" name="Shape 1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3" name="Shape 1363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364" name="Shape 1364"/>
          <p:cNvSpPr/>
          <p:nvPr>
            <p:ph idx="2" type="sldImg"/>
          </p:nvPr>
        </p:nvSpPr>
        <p:spPr>
          <a:xfrm>
            <a:off x="1106487" y="812800"/>
            <a:ext cx="5340350" cy="40036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365" name="Shape 1365"/>
          <p:cNvSpPr txBox="1"/>
          <p:nvPr>
            <p:ph idx="1" type="body"/>
          </p:nvPr>
        </p:nvSpPr>
        <p:spPr>
          <a:xfrm>
            <a:off x="755650" y="5078412"/>
            <a:ext cx="6043612" cy="4806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8" name="Shape 1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9" name="Shape 1369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370" name="Shape 1370"/>
          <p:cNvSpPr/>
          <p:nvPr>
            <p:ph idx="2" type="sldImg"/>
          </p:nvPr>
        </p:nvSpPr>
        <p:spPr>
          <a:xfrm>
            <a:off x="1106487" y="812800"/>
            <a:ext cx="5340350" cy="40036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371" name="Shape 1371"/>
          <p:cNvSpPr txBox="1"/>
          <p:nvPr>
            <p:ph idx="1" type="body"/>
          </p:nvPr>
        </p:nvSpPr>
        <p:spPr>
          <a:xfrm>
            <a:off x="755650" y="5078412"/>
            <a:ext cx="6043612" cy="4806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4" name="Shape 1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" name="Shape 1375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376" name="Shape 1376"/>
          <p:cNvSpPr/>
          <p:nvPr>
            <p:ph idx="2" type="sldImg"/>
          </p:nvPr>
        </p:nvSpPr>
        <p:spPr>
          <a:xfrm>
            <a:off x="1106487" y="812800"/>
            <a:ext cx="5340350" cy="40036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377" name="Shape 1377"/>
          <p:cNvSpPr txBox="1"/>
          <p:nvPr>
            <p:ph idx="1" type="body"/>
          </p:nvPr>
        </p:nvSpPr>
        <p:spPr>
          <a:xfrm>
            <a:off x="755650" y="5078412"/>
            <a:ext cx="6043612" cy="4806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0" name="Shape 1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1" name="Shape 1381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382" name="Shape 1382"/>
          <p:cNvSpPr/>
          <p:nvPr>
            <p:ph idx="2" type="sldImg"/>
          </p:nvPr>
        </p:nvSpPr>
        <p:spPr>
          <a:xfrm>
            <a:off x="1106487" y="812800"/>
            <a:ext cx="5340350" cy="40036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383" name="Shape 1383"/>
          <p:cNvSpPr txBox="1"/>
          <p:nvPr>
            <p:ph idx="1" type="body"/>
          </p:nvPr>
        </p:nvSpPr>
        <p:spPr>
          <a:xfrm>
            <a:off x="755650" y="5078412"/>
            <a:ext cx="6043612" cy="4806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8" name="Shape 1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9" name="Shape 1389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0" name="Shape 1390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4" name="Shape 1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5" name="Shape 1395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6" name="Shape 1396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440" name="Shape 440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441" name="Shape 441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442" name="Shape 442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Shape 1401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02" name="Shape 1402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6" name="Shape 1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7" name="Shape 1407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08" name="Shape 1408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2" name="Shape 1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" name="Shape 1413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14" name="Shape 1414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8" name="Shape 1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9" name="Shape 1419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20" name="Shape 1420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4" name="Shape 1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5" name="Shape 1425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26" name="Shape 1426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0" name="Shape 1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1" name="Shape 1431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32" name="Shape 1432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6" name="Shape 1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" name="Shape 1437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38" name="Shape 1438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2" name="Shape 1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" name="Shape 1443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44" name="Shape 1444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8" name="Shape 1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9" name="Shape 1449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50" name="Shape 1450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4" name="Shape 1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5" name="Shape 1455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56" name="Shape 1456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448" name="Shape 448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449" name="Shape 449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450" name="Shape 450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4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Shape 455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456" name="Shape 456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457" name="Shape 457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458" name="Shape 458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Shape 464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465" name="Shape 465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466" name="Shape 466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467" name="Shape 467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473" name="Shape 473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474" name="Shape 474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475" name="Shape 475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333" name="Shape 333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334" name="Shape 334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35" name="Shape 335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Shape 480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481" name="Shape 481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482" name="Shape 482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483" name="Shape 483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Shape 488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489" name="Shape 489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490" name="Shape 490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491" name="Shape 491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Shape 496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497" name="Shape 497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498" name="Shape 498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499" name="Shape 499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Shape 504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505" name="Shape 505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506" name="Shape 506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507" name="Shape 507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Shape 512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513" name="Shape 513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514" name="Shape 514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515" name="Shape 515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9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Shape 520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521" name="Shape 521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522" name="Shape 522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523" name="Shape 523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Shape 528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529" name="Shape 529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530" name="Shape 530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531" name="Shape 531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Shape 537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538" name="Shape 538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539" name="Shape 539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540" name="Shape 540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4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Shape 545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546" name="Shape 546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547" name="Shape 547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548" name="Shape 548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Shape 552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553" name="Shape 553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554" name="Shape 554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555" name="Shape 555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341" name="Shape 341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342" name="Shape 342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43" name="Shape 343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8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hape 559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560" name="Shape 560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561" name="Shape 561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562" name="Shape 562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6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568" name="Shape 568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569" name="Shape 569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570" name="Shape 570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4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Shape 575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576" name="Shape 576"/>
          <p:cNvSpPr/>
          <p:nvPr>
            <p:ph idx="2" type="sldImg"/>
          </p:nvPr>
        </p:nvSpPr>
        <p:spPr>
          <a:xfrm>
            <a:off x="1106487" y="801687"/>
            <a:ext cx="5346700" cy="40100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577" name="Shape 577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0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Shape 581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582" name="Shape 582"/>
          <p:cNvSpPr/>
          <p:nvPr>
            <p:ph idx="2" type="sldImg"/>
          </p:nvPr>
        </p:nvSpPr>
        <p:spPr>
          <a:xfrm>
            <a:off x="1106487" y="801687"/>
            <a:ext cx="5346700" cy="40100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583" name="Shape 583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7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Shape 588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589" name="Shape 589"/>
          <p:cNvSpPr/>
          <p:nvPr>
            <p:ph idx="2" type="sldImg"/>
          </p:nvPr>
        </p:nvSpPr>
        <p:spPr>
          <a:xfrm>
            <a:off x="1106487" y="801687"/>
            <a:ext cx="5346700" cy="40100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590" name="Shape 590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3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Shape 594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595" name="Shape 595"/>
          <p:cNvSpPr/>
          <p:nvPr>
            <p:ph idx="2" type="sldImg"/>
          </p:nvPr>
        </p:nvSpPr>
        <p:spPr>
          <a:xfrm>
            <a:off x="1106487" y="801687"/>
            <a:ext cx="5346700" cy="40100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596" name="Shape 596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9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Shape 600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601" name="Shape 601"/>
          <p:cNvSpPr/>
          <p:nvPr>
            <p:ph idx="2" type="sldImg"/>
          </p:nvPr>
        </p:nvSpPr>
        <p:spPr>
          <a:xfrm>
            <a:off x="1106487" y="801687"/>
            <a:ext cx="5346700" cy="40100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02" name="Shape 602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3" name="Shape 603"/>
          <p:cNvSpPr txBox="1"/>
          <p:nvPr/>
        </p:nvSpPr>
        <p:spPr>
          <a:xfrm>
            <a:off x="4281487" y="10155236"/>
            <a:ext cx="3276600" cy="534987"/>
          </a:xfrm>
          <a:prstGeom prst="rect">
            <a:avLst/>
          </a:prstGeom>
          <a:noFill/>
          <a:ln>
            <a:noFill/>
          </a:ln>
        </p:spPr>
        <p:txBody>
          <a:bodyPr anchorCtr="0" anchor="b" bIns="53375" lIns="102625" rIns="102625" tIns="53375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6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Shape 607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608" name="Shape 608"/>
          <p:cNvSpPr/>
          <p:nvPr>
            <p:ph idx="2" type="sldImg"/>
          </p:nvPr>
        </p:nvSpPr>
        <p:spPr>
          <a:xfrm>
            <a:off x="1106487" y="801687"/>
            <a:ext cx="5346700" cy="40100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09" name="Shape 609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2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Shape 613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614" name="Shape 614"/>
          <p:cNvSpPr/>
          <p:nvPr>
            <p:ph idx="2" type="sldImg"/>
          </p:nvPr>
        </p:nvSpPr>
        <p:spPr>
          <a:xfrm>
            <a:off x="1106487" y="801687"/>
            <a:ext cx="5346700" cy="40100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15" name="Shape 615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8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Shape 619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620" name="Shape 620"/>
          <p:cNvSpPr/>
          <p:nvPr>
            <p:ph idx="2" type="sldImg"/>
          </p:nvPr>
        </p:nvSpPr>
        <p:spPr>
          <a:xfrm>
            <a:off x="1106487" y="801687"/>
            <a:ext cx="5346700" cy="40100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21" name="Shape 621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350" name="Shape 350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351" name="Shape 351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52" name="Shape 352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5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Shape 626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627" name="Shape 627"/>
          <p:cNvSpPr/>
          <p:nvPr>
            <p:ph idx="2" type="sldImg"/>
          </p:nvPr>
        </p:nvSpPr>
        <p:spPr>
          <a:xfrm>
            <a:off x="1106487" y="801687"/>
            <a:ext cx="5346700" cy="40100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28" name="Shape 628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Shape 632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633" name="Shape 633"/>
          <p:cNvSpPr/>
          <p:nvPr>
            <p:ph idx="2" type="sldImg"/>
          </p:nvPr>
        </p:nvSpPr>
        <p:spPr>
          <a:xfrm>
            <a:off x="1106487" y="801687"/>
            <a:ext cx="5346700" cy="40100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34" name="Shape 634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7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Shape 638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639" name="Shape 639"/>
          <p:cNvSpPr/>
          <p:nvPr>
            <p:ph idx="2" type="sldImg"/>
          </p:nvPr>
        </p:nvSpPr>
        <p:spPr>
          <a:xfrm>
            <a:off x="1106487" y="801687"/>
            <a:ext cx="5346700" cy="40100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40" name="Shape 640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Shape 644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645" name="Shape 645"/>
          <p:cNvSpPr/>
          <p:nvPr>
            <p:ph idx="2" type="sldImg"/>
          </p:nvPr>
        </p:nvSpPr>
        <p:spPr>
          <a:xfrm>
            <a:off x="1106487" y="801687"/>
            <a:ext cx="5346700" cy="40100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46" name="Shape 646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9" name="Shape 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Shape 650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651" name="Shape 651"/>
          <p:cNvSpPr/>
          <p:nvPr>
            <p:ph idx="2" type="sldImg"/>
          </p:nvPr>
        </p:nvSpPr>
        <p:spPr>
          <a:xfrm>
            <a:off x="1106487" y="801687"/>
            <a:ext cx="5346700" cy="40100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52" name="Shape 652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5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Shape 656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657" name="Shape 657"/>
          <p:cNvSpPr/>
          <p:nvPr>
            <p:ph idx="2" type="sldImg"/>
          </p:nvPr>
        </p:nvSpPr>
        <p:spPr>
          <a:xfrm>
            <a:off x="1106487" y="801687"/>
            <a:ext cx="5346700" cy="40100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58" name="Shape 658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2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Shape 663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664" name="Shape 664"/>
          <p:cNvSpPr/>
          <p:nvPr>
            <p:ph idx="2" type="sldImg"/>
          </p:nvPr>
        </p:nvSpPr>
        <p:spPr>
          <a:xfrm>
            <a:off x="1106487" y="801687"/>
            <a:ext cx="5346700" cy="40100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65" name="Shape 665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6" name="Shape 666"/>
          <p:cNvSpPr txBox="1"/>
          <p:nvPr/>
        </p:nvSpPr>
        <p:spPr>
          <a:xfrm>
            <a:off x="4281487" y="10155236"/>
            <a:ext cx="3276600" cy="534987"/>
          </a:xfrm>
          <a:prstGeom prst="rect">
            <a:avLst/>
          </a:prstGeom>
          <a:noFill/>
          <a:ln>
            <a:noFill/>
          </a:ln>
        </p:spPr>
        <p:txBody>
          <a:bodyPr anchorCtr="0" anchor="b" bIns="53375" lIns="102625" rIns="102625" tIns="53375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9" name="Shape 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Shape 670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671" name="Shape 671"/>
          <p:cNvSpPr/>
          <p:nvPr>
            <p:ph idx="2" type="sldImg"/>
          </p:nvPr>
        </p:nvSpPr>
        <p:spPr>
          <a:xfrm>
            <a:off x="1106487" y="801687"/>
            <a:ext cx="5346700" cy="40100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72" name="Shape 672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5" name="Shape 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Shape 676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677" name="Shape 677"/>
          <p:cNvSpPr/>
          <p:nvPr>
            <p:ph idx="2" type="sldImg"/>
          </p:nvPr>
        </p:nvSpPr>
        <p:spPr>
          <a:xfrm>
            <a:off x="1106487" y="801687"/>
            <a:ext cx="5346700" cy="40100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78" name="Shape 678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3" name="Shape 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Shape 684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685" name="Shape 685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686" name="Shape 686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87" name="Shape 687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359" name="Shape 359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360" name="Shape 360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61" name="Shape 361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Shape 692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693" name="Shape 693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694" name="Shape 694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95" name="Shape 695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9" name="Shape 6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" name="Shape 700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701" name="Shape 701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702" name="Shape 702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703" name="Shape 703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6" name="Shape 7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" name="Shape 707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708" name="Shape 708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709" name="Shape 709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710" name="Shape 710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4" name="Shape 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Shape 715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716" name="Shape 716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717" name="Shape 717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718" name="Shape 718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Shape 723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724" name="Shape 724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725" name="Shape 725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726" name="Shape 726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0" name="Shape 7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" name="Shape 731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732" name="Shape 732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733" name="Shape 733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734" name="Shape 734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8" name="Shape 7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Shape 739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740" name="Shape 740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741" name="Shape 741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742" name="Shape 742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6" name="Shape 7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" name="Shape 747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748" name="Shape 748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749" name="Shape 749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750" name="Shape 750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4" name="Shape 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" name="Shape 755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756" name="Shape 756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757" name="Shape 757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758" name="Shape 758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2" name="Shape 7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" name="Shape 763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764" name="Shape 764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765" name="Shape 765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766" name="Shape 766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368" name="Shape 368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369" name="Shape 369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70" name="Shape 370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0" name="Shape 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Shape 771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772" name="Shape 772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773" name="Shape 773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774" name="Shape 774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8" name="Shape 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Shape 779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780" name="Shape 780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781" name="Shape 781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782" name="Shape 782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6" name="Shape 7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" name="Shape 787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788" name="Shape 788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789" name="Shape 789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790" name="Shape 790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4" name="Shape 7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" name="Shape 795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796" name="Shape 796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797" name="Shape 797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798" name="Shape 798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2" name="Shape 8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" name="Shape 803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804" name="Shape 804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805" name="Shape 805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806" name="Shape 806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1" name="Shape 8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" name="Shape 812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813" name="Shape 813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814" name="Shape 814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815" name="Shape 815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9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Shape 820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1" name="Shape 821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5" name="Shape 8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" name="Shape 826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7" name="Shape 827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1" name="Shape 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" name="Shape 832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33" name="Shape 833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7" name="Shape 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Shape 838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39" name="Shape 839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376" name="Shape 376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377" name="Shape 377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78" name="Shape 378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3" name="Shape 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" name="Shape 844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5" name="Shape 845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9" name="Shape 8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" name="Shape 850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1" name="Shape 851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5" name="Shape 8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" name="Shape 856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7" name="Shape 857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1" name="Shape 8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" name="Shape 862"/>
          <p:cNvSpPr txBox="1"/>
          <p:nvPr>
            <p:ph idx="1" type="body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3" name="Shape 863"/>
          <p:cNvSpPr/>
          <p:nvPr>
            <p:ph idx="2" type="sldImg"/>
          </p:nvPr>
        </p:nvSpPr>
        <p:spPr>
          <a:xfrm>
            <a:off x="1106487" y="812800"/>
            <a:ext cx="5338762" cy="40020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8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Shape 869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870" name="Shape 870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871" name="Shape 871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872" name="Shape 872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5" name="Shape 8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" name="Shape 876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877" name="Shape 877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878" name="Shape 878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879" name="Shape 879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3" name="Shape 8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" name="Shape 884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885" name="Shape 885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886" name="Shape 886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887" name="Shape 887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Shape 892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893" name="Shape 893"/>
          <p:cNvSpPr/>
          <p:nvPr>
            <p:ph idx="2" type="sldImg"/>
          </p:nvPr>
        </p:nvSpPr>
        <p:spPr>
          <a:xfrm>
            <a:off x="1106487" y="812800"/>
            <a:ext cx="5340350" cy="40036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894" name="Shape 894"/>
          <p:cNvSpPr txBox="1"/>
          <p:nvPr>
            <p:ph idx="1" type="body"/>
          </p:nvPr>
        </p:nvSpPr>
        <p:spPr>
          <a:xfrm>
            <a:off x="755650" y="5078412"/>
            <a:ext cx="6043612" cy="4806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8" name="Shape 8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" name="Shape 899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900" name="Shape 900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901" name="Shape 901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902" name="Shape 902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5" name="Shape 9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6" name="Shape 906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907" name="Shape 907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908" name="Shape 908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909" name="Shape 909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384" name="Shape 384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385" name="Shape 385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86" name="Shape 386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2" name="Shape 9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" name="Shape 913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914" name="Shape 914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915" name="Shape 915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916" name="Shape 916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0" name="Shape 9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" name="Shape 921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922" name="Shape 922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923" name="Shape 923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924" name="Shape 924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7" name="Shape 9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Shape 928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929" name="Shape 929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930" name="Shape 930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931" name="Shape 931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6" name="Shape 9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" name="Shape 937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938" name="Shape 938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939" name="Shape 939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940" name="Shape 940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4" name="Shape 9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" name="Shape 945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946" name="Shape 946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947" name="Shape 947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948" name="Shape 948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2" name="Shape 9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" name="Shape 953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954" name="Shape 954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955" name="Shape 955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956" name="Shape 956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0" name="Shape 9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" name="Shape 961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962" name="Shape 962"/>
          <p:cNvSpPr/>
          <p:nvPr>
            <p:ph idx="2" type="sldImg"/>
          </p:nvPr>
        </p:nvSpPr>
        <p:spPr>
          <a:xfrm>
            <a:off x="1106487" y="812800"/>
            <a:ext cx="5340350" cy="40036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963" name="Shape 963"/>
          <p:cNvSpPr txBox="1"/>
          <p:nvPr>
            <p:ph idx="1" type="body"/>
          </p:nvPr>
        </p:nvSpPr>
        <p:spPr>
          <a:xfrm>
            <a:off x="755650" y="5078412"/>
            <a:ext cx="6043612" cy="4806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Shape 968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969" name="Shape 969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970" name="Shape 970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971" name="Shape 971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5" name="Shape 9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6" name="Shape 976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977" name="Shape 977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978" name="Shape 978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979" name="Shape 979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2" name="Shape 9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" name="Shape 983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984" name="Shape 984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985" name="Shape 985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986" name="Shape 986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392" name="Shape 392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393" name="Shape 393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94" name="Shape 394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0" name="Shape 9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Shape 991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992" name="Shape 992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993" name="Shape 993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994" name="Shape 994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9" name="Shape 9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Shape 1000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001" name="Shape 1001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002" name="Shape 1002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003" name="Shape 1003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6" name="Shape 10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" name="Shape 1007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008" name="Shape 1008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009" name="Shape 1009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010" name="Shape 1010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3" name="Shape 10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" name="Shape 1014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015" name="Shape 1015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016" name="Shape 1016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017" name="Shape 1017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2" name="Shape 10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3" name="Shape 1023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024" name="Shape 1024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025" name="Shape 1025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026" name="Shape 1026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9" name="Shape 10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Shape 1030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031" name="Shape 1031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032" name="Shape 1032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033" name="Shape 1033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6" name="Shape 10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Shape 1037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038" name="Shape 1038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039" name="Shape 1039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040" name="Shape 1040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4" name="Shape 1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Shape 1045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046" name="Shape 1046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047" name="Shape 1047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048" name="Shape 1048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1" name="Shape 10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Shape 1052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053" name="Shape 1053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054" name="Shape 1054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055" name="Shape 1055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8" name="Shape 10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" name="Shape 1059"/>
          <p:cNvSpPr txBox="1"/>
          <p:nvPr/>
        </p:nvSpPr>
        <p:spPr>
          <a:xfrm>
            <a:off x="4278312" y="10156825"/>
            <a:ext cx="3275011" cy="5286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060" name="Shape 1060"/>
          <p:cNvSpPr txBox="1"/>
          <p:nvPr/>
        </p:nvSpPr>
        <p:spPr>
          <a:xfrm>
            <a:off x="4278312" y="10156825"/>
            <a:ext cx="3276600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061" name="Shape 1061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062" name="Shape 1062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Пустой слайд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idx="10" type="dt"/>
          </p:nvPr>
        </p:nvSpPr>
        <p:spPr>
          <a:xfrm>
            <a:off x="503237" y="7007225"/>
            <a:ext cx="2341562" cy="392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7223125" y="7007225"/>
            <a:ext cx="2341562" cy="392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Два объекта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503237" y="303212"/>
            <a:ext cx="9061449" cy="12493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297180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342900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388620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503237" y="1763713"/>
            <a:ext cx="4454525" cy="4979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7" name="Shape 67"/>
          <p:cNvSpPr txBox="1"/>
          <p:nvPr>
            <p:ph idx="2" type="body"/>
          </p:nvPr>
        </p:nvSpPr>
        <p:spPr>
          <a:xfrm>
            <a:off x="5110162" y="1763713"/>
            <a:ext cx="4454525" cy="4979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0" type="dt"/>
          </p:nvPr>
        </p:nvSpPr>
        <p:spPr>
          <a:xfrm>
            <a:off x="503237" y="7007225"/>
            <a:ext cx="2341562" cy="392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7223125" y="7007225"/>
            <a:ext cx="2341562" cy="392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Заголовок раздела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796925" y="4857750"/>
            <a:ext cx="8567738" cy="15017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796925" y="3203575"/>
            <a:ext cx="8567738" cy="165417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0" type="dt"/>
          </p:nvPr>
        </p:nvSpPr>
        <p:spPr>
          <a:xfrm>
            <a:off x="503237" y="7007225"/>
            <a:ext cx="2341562" cy="392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12" type="sldNum"/>
          </p:nvPr>
        </p:nvSpPr>
        <p:spPr>
          <a:xfrm>
            <a:off x="7223125" y="7007225"/>
            <a:ext cx="2341562" cy="392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Титульный слайд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ctrTitle"/>
          </p:nvPr>
        </p:nvSpPr>
        <p:spPr>
          <a:xfrm>
            <a:off x="756047" y="2348400"/>
            <a:ext cx="8568531" cy="162042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3" name="Shape 83"/>
          <p:cNvSpPr txBox="1"/>
          <p:nvPr>
            <p:ph idx="1" type="subTitle"/>
          </p:nvPr>
        </p:nvSpPr>
        <p:spPr>
          <a:xfrm>
            <a:off x="1512094" y="4283816"/>
            <a:ext cx="7056437" cy="19319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705"/>
              </a:spcBef>
              <a:buClr>
                <a:srgbClr val="888888"/>
              </a:buClr>
              <a:buFont typeface="Arial"/>
              <a:buNone/>
              <a:defRPr/>
            </a:lvl1pPr>
            <a:lvl2pPr indent="-8672" marL="503972" marR="0" rtl="0" algn="ctr">
              <a:spcBef>
                <a:spcPts val="617"/>
              </a:spcBef>
              <a:buClr>
                <a:srgbClr val="888888"/>
              </a:buClr>
              <a:buFont typeface="Arial"/>
              <a:buNone/>
              <a:defRPr/>
            </a:lvl2pPr>
            <a:lvl3pPr indent="-4643" marL="1007943" marR="0" rtl="0" algn="ctr">
              <a:spcBef>
                <a:spcPts val="529"/>
              </a:spcBef>
              <a:buClr>
                <a:srgbClr val="888888"/>
              </a:buClr>
              <a:buFont typeface="Arial"/>
              <a:buNone/>
              <a:defRPr/>
            </a:lvl3pPr>
            <a:lvl4pPr indent="-614" marL="1511915" marR="0" rtl="0" algn="ctr">
              <a:spcBef>
                <a:spcPts val="441"/>
              </a:spcBef>
              <a:buClr>
                <a:srgbClr val="888888"/>
              </a:buClr>
              <a:buFont typeface="Arial"/>
              <a:buNone/>
              <a:defRPr/>
            </a:lvl4pPr>
            <a:lvl5pPr indent="-9286" marL="2015886" marR="0" rtl="0" algn="ctr">
              <a:spcBef>
                <a:spcPts val="441"/>
              </a:spcBef>
              <a:buClr>
                <a:srgbClr val="888888"/>
              </a:buClr>
              <a:buFont typeface="Arial"/>
              <a:buNone/>
              <a:defRPr/>
            </a:lvl5pPr>
            <a:lvl6pPr indent="-5258" marL="2519858" marR="0" rtl="0" algn="ctr">
              <a:spcBef>
                <a:spcPts val="441"/>
              </a:spcBef>
              <a:buClr>
                <a:srgbClr val="888888"/>
              </a:buClr>
              <a:buFont typeface="Arial"/>
              <a:buNone/>
              <a:defRPr/>
            </a:lvl6pPr>
            <a:lvl7pPr indent="-1228" marL="3023829" marR="0" rtl="0" algn="ctr">
              <a:spcBef>
                <a:spcPts val="441"/>
              </a:spcBef>
              <a:buClr>
                <a:srgbClr val="888888"/>
              </a:buClr>
              <a:buFont typeface="Arial"/>
              <a:buNone/>
              <a:defRPr/>
            </a:lvl7pPr>
            <a:lvl8pPr indent="-9900" marL="3527801" marR="0" rtl="0" algn="ctr">
              <a:spcBef>
                <a:spcPts val="441"/>
              </a:spcBef>
              <a:buClr>
                <a:srgbClr val="888888"/>
              </a:buClr>
              <a:buFont typeface="Arial"/>
              <a:buNone/>
              <a:defRPr/>
            </a:lvl8pPr>
            <a:lvl9pPr indent="-5872" marL="4031772" marR="0" rtl="0" algn="ctr">
              <a:spcBef>
                <a:spcPts val="441"/>
              </a:spcBef>
              <a:buClr>
                <a:srgbClr val="888888"/>
              </a:buClr>
              <a:buFont typeface="Arial"/>
              <a:buNone/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0" type="dt"/>
          </p:nvPr>
        </p:nvSpPr>
        <p:spPr>
          <a:xfrm>
            <a:off x="503237" y="7007225"/>
            <a:ext cx="2352674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x="3444875" y="7007225"/>
            <a:ext cx="3190874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-8672" marL="503972" marR="0" rtl="0" algn="l">
              <a:spcBef>
                <a:spcPts val="0"/>
              </a:spcBef>
              <a:defRPr/>
            </a:lvl2pPr>
            <a:lvl3pPr indent="-4643" marL="1007943" marR="0" rtl="0" algn="l">
              <a:spcBef>
                <a:spcPts val="0"/>
              </a:spcBef>
              <a:defRPr/>
            </a:lvl3pPr>
            <a:lvl4pPr indent="-614" marL="1511915" marR="0" rtl="0" algn="l">
              <a:spcBef>
                <a:spcPts val="0"/>
              </a:spcBef>
              <a:defRPr/>
            </a:lvl4pPr>
            <a:lvl5pPr indent="-9286" marL="2015886" marR="0" rtl="0" algn="l">
              <a:spcBef>
                <a:spcPts val="0"/>
              </a:spcBef>
              <a:defRPr/>
            </a:lvl5pPr>
            <a:lvl6pPr indent="-5258" marL="2519858" marR="0" rtl="0" algn="l">
              <a:spcBef>
                <a:spcPts val="0"/>
              </a:spcBef>
              <a:defRPr/>
            </a:lvl6pPr>
            <a:lvl7pPr indent="-1228" marL="3023829" marR="0" rtl="0" algn="l">
              <a:spcBef>
                <a:spcPts val="0"/>
              </a:spcBef>
              <a:defRPr/>
            </a:lvl7pPr>
            <a:lvl8pPr indent="-9900" marL="3527801" marR="0" rtl="0" algn="l">
              <a:spcBef>
                <a:spcPts val="0"/>
              </a:spcBef>
              <a:defRPr/>
            </a:lvl8pPr>
            <a:lvl9pPr indent="-5872" marL="4031772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7224711" y="7007225"/>
            <a:ext cx="2352674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3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Заголовок и объект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503237" y="303212"/>
            <a:ext cx="9074149" cy="1258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503237" y="1763711"/>
            <a:ext cx="9074149" cy="49895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54014" marL="377979" rtl="0" algn="l">
              <a:spcBef>
                <a:spcPts val="705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127692" marL="818954" rtl="0" algn="l">
              <a:spcBef>
                <a:spcPts val="617"/>
              </a:spcBef>
              <a:buClr>
                <a:schemeClr val="dk1"/>
              </a:buClr>
              <a:buFont typeface="Arial"/>
              <a:buChar char="–"/>
              <a:defRPr/>
            </a:lvl2pPr>
            <a:lvl3pPr indent="-88608" marL="1259929" rtl="0" algn="l">
              <a:spcBef>
                <a:spcPts val="529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2582" marL="1763900" rtl="0" algn="l">
              <a:spcBef>
                <a:spcPts val="441"/>
              </a:spcBef>
              <a:buClr>
                <a:schemeClr val="dk1"/>
              </a:buClr>
              <a:buFont typeface="Arial"/>
              <a:buChar char="–"/>
              <a:defRPr/>
            </a:lvl4pPr>
            <a:lvl5pPr indent="-121254" marL="2267872" rtl="0" algn="l">
              <a:spcBef>
                <a:spcPts val="441"/>
              </a:spcBef>
              <a:buClr>
                <a:schemeClr val="dk1"/>
              </a:buClr>
              <a:buFont typeface="Arial"/>
              <a:buChar char="»"/>
              <a:defRPr/>
            </a:lvl5pPr>
            <a:lvl6pPr indent="-117226" marL="2771844" rtl="0" algn="l">
              <a:spcBef>
                <a:spcPts val="441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3197" marL="3275815" rtl="0" algn="l">
              <a:spcBef>
                <a:spcPts val="441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21869" marL="3779787" rtl="0" algn="l">
              <a:spcBef>
                <a:spcPts val="441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7840" marL="4283758" rtl="0" algn="l">
              <a:spcBef>
                <a:spcPts val="441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0" type="dt"/>
          </p:nvPr>
        </p:nvSpPr>
        <p:spPr>
          <a:xfrm>
            <a:off x="503237" y="7007225"/>
            <a:ext cx="2352674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7" name="Shape 97"/>
          <p:cNvSpPr txBox="1"/>
          <p:nvPr>
            <p:ph idx="11" type="ftr"/>
          </p:nvPr>
        </p:nvSpPr>
        <p:spPr>
          <a:xfrm>
            <a:off x="3444875" y="7007225"/>
            <a:ext cx="3190874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-8672" marL="503972" marR="0" rtl="0" algn="l">
              <a:spcBef>
                <a:spcPts val="0"/>
              </a:spcBef>
              <a:defRPr/>
            </a:lvl2pPr>
            <a:lvl3pPr indent="-4643" marL="1007943" marR="0" rtl="0" algn="l">
              <a:spcBef>
                <a:spcPts val="0"/>
              </a:spcBef>
              <a:defRPr/>
            </a:lvl3pPr>
            <a:lvl4pPr indent="-614" marL="1511915" marR="0" rtl="0" algn="l">
              <a:spcBef>
                <a:spcPts val="0"/>
              </a:spcBef>
              <a:defRPr/>
            </a:lvl4pPr>
            <a:lvl5pPr indent="-9286" marL="2015886" marR="0" rtl="0" algn="l">
              <a:spcBef>
                <a:spcPts val="0"/>
              </a:spcBef>
              <a:defRPr/>
            </a:lvl5pPr>
            <a:lvl6pPr indent="-5258" marL="2519858" marR="0" rtl="0" algn="l">
              <a:spcBef>
                <a:spcPts val="0"/>
              </a:spcBef>
              <a:defRPr/>
            </a:lvl6pPr>
            <a:lvl7pPr indent="-1228" marL="3023829" marR="0" rtl="0" algn="l">
              <a:spcBef>
                <a:spcPts val="0"/>
              </a:spcBef>
              <a:defRPr/>
            </a:lvl7pPr>
            <a:lvl8pPr indent="-9900" marL="3527801" marR="0" rtl="0" algn="l">
              <a:spcBef>
                <a:spcPts val="0"/>
              </a:spcBef>
              <a:defRPr/>
            </a:lvl8pPr>
            <a:lvl9pPr indent="-5872" marL="4031772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7224711" y="7007225"/>
            <a:ext cx="2352674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3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Вертикальный заголовок и текст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 rot="5400000">
            <a:off x="5209381" y="2393156"/>
            <a:ext cx="6448425" cy="2265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297180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342900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388620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 rot="5400000">
            <a:off x="601663" y="203200"/>
            <a:ext cx="6448425" cy="66452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0650" marL="342900" rtl="0" algn="l">
              <a:lnSpc>
                <a:spcPct val="102000"/>
              </a:lnSpc>
              <a:spcBef>
                <a:spcPts val="0"/>
              </a:spcBef>
              <a:spcAft>
                <a:spcPts val="1563"/>
              </a:spcAft>
              <a:buClr>
                <a:srgbClr val="000000"/>
              </a:buClr>
              <a:buFont typeface="Times New Roman"/>
              <a:buChar char="•"/>
              <a:defRPr/>
            </a:lvl1pPr>
            <a:lvl2pPr indent="-114300" marL="742950" rtl="0" algn="l">
              <a:lnSpc>
                <a:spcPct val="102000"/>
              </a:lnSpc>
              <a:spcBef>
                <a:spcPts val="0"/>
              </a:spcBef>
              <a:spcAft>
                <a:spcPts val="1250"/>
              </a:spcAft>
              <a:buClr>
                <a:srgbClr val="000000"/>
              </a:buClr>
              <a:buFont typeface="Times New Roman"/>
              <a:buChar char="–"/>
              <a:defRPr/>
            </a:lvl2pPr>
            <a:lvl3pPr indent="-88900" marL="1143000" rtl="0" algn="l">
              <a:lnSpc>
                <a:spcPct val="102000"/>
              </a:lnSpc>
              <a:spcBef>
                <a:spcPts val="0"/>
              </a:spcBef>
              <a:spcAft>
                <a:spcPts val="938"/>
              </a:spcAft>
              <a:buClr>
                <a:srgbClr val="000000"/>
              </a:buClr>
              <a:buFont typeface="Times New Roman"/>
              <a:buChar char="•"/>
              <a:defRPr/>
            </a:lvl3pPr>
            <a:lvl4pPr indent="-88900" marL="1600200" rtl="0" algn="l">
              <a:lnSpc>
                <a:spcPct val="102000"/>
              </a:lnSpc>
              <a:spcBef>
                <a:spcPts val="0"/>
              </a:spcBef>
              <a:spcAft>
                <a:spcPts val="625"/>
              </a:spcAft>
              <a:buClr>
                <a:srgbClr val="000000"/>
              </a:buClr>
              <a:buFont typeface="Times New Roman"/>
              <a:buChar char="–"/>
              <a:defRPr/>
            </a:lvl4pPr>
            <a:lvl5pPr indent="-88900" marL="2057400" rtl="0" algn="l">
              <a:lnSpc>
                <a:spcPct val="102000"/>
              </a:lnSpc>
              <a:spcBef>
                <a:spcPts val="0"/>
              </a:spcBef>
              <a:spcAft>
                <a:spcPts val="313"/>
              </a:spcAft>
              <a:buClr>
                <a:srgbClr val="000000"/>
              </a:buClr>
              <a:buFont typeface="Times New Roman"/>
              <a:buChar char="»"/>
              <a:defRPr/>
            </a:lvl5pPr>
            <a:lvl6pPr indent="-228600" marL="2514600" rtl="0" algn="l">
              <a:lnSpc>
                <a:spcPct val="102000"/>
              </a:lnSpc>
              <a:spcBef>
                <a:spcPts val="0"/>
              </a:spcBef>
              <a:spcAft>
                <a:spcPts val="313"/>
              </a:spcAft>
              <a:defRPr/>
            </a:lvl6pPr>
            <a:lvl7pPr indent="-228600" marL="2971800" rtl="0" algn="l">
              <a:lnSpc>
                <a:spcPct val="102000"/>
              </a:lnSpc>
              <a:spcBef>
                <a:spcPts val="0"/>
              </a:spcBef>
              <a:spcAft>
                <a:spcPts val="313"/>
              </a:spcAft>
              <a:defRPr/>
            </a:lvl7pPr>
            <a:lvl8pPr indent="-228600" marL="3429000" rtl="0" algn="l">
              <a:lnSpc>
                <a:spcPct val="102000"/>
              </a:lnSpc>
              <a:spcBef>
                <a:spcPts val="0"/>
              </a:spcBef>
              <a:spcAft>
                <a:spcPts val="313"/>
              </a:spcAft>
              <a:defRPr/>
            </a:lvl8pPr>
            <a:lvl9pPr indent="-228600" marL="3886200" rtl="0" algn="l">
              <a:lnSpc>
                <a:spcPct val="102000"/>
              </a:lnSpc>
              <a:spcBef>
                <a:spcPts val="0"/>
              </a:spcBef>
              <a:spcAft>
                <a:spcPts val="313"/>
              </a:spcAft>
              <a:defRPr/>
            </a:lvl9pPr>
          </a:lstStyle>
          <a:p/>
        </p:txBody>
      </p:sp>
      <p:sp>
        <p:nvSpPr>
          <p:cNvPr id="108" name="Shape 108"/>
          <p:cNvSpPr txBox="1"/>
          <p:nvPr>
            <p:ph idx="10" type="dt"/>
          </p:nvPr>
        </p:nvSpPr>
        <p:spPr>
          <a:xfrm>
            <a:off x="503237" y="7007225"/>
            <a:ext cx="2343150" cy="3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9" name="Shape 109"/>
          <p:cNvSpPr txBox="1"/>
          <p:nvPr>
            <p:ph idx="12" type="sldNum"/>
          </p:nvPr>
        </p:nvSpPr>
        <p:spPr>
          <a:xfrm>
            <a:off x="7223125" y="7007225"/>
            <a:ext cx="2343150" cy="3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Заголовок и вертикальный текст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503237" y="301625"/>
            <a:ext cx="9063036" cy="1254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297180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342900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388620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 rot="5400000">
            <a:off x="2543968" y="-272256"/>
            <a:ext cx="4981574" cy="906303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0650" marL="342900" rtl="0" algn="l">
              <a:lnSpc>
                <a:spcPct val="102000"/>
              </a:lnSpc>
              <a:spcBef>
                <a:spcPts val="0"/>
              </a:spcBef>
              <a:spcAft>
                <a:spcPts val="1563"/>
              </a:spcAft>
              <a:buClr>
                <a:srgbClr val="000000"/>
              </a:buClr>
              <a:buFont typeface="Times New Roman"/>
              <a:buChar char="•"/>
              <a:defRPr/>
            </a:lvl1pPr>
            <a:lvl2pPr indent="-114300" marL="742950" rtl="0" algn="l">
              <a:lnSpc>
                <a:spcPct val="102000"/>
              </a:lnSpc>
              <a:spcBef>
                <a:spcPts val="0"/>
              </a:spcBef>
              <a:spcAft>
                <a:spcPts val="1250"/>
              </a:spcAft>
              <a:buClr>
                <a:srgbClr val="000000"/>
              </a:buClr>
              <a:buFont typeface="Times New Roman"/>
              <a:buChar char="–"/>
              <a:defRPr/>
            </a:lvl2pPr>
            <a:lvl3pPr indent="-88900" marL="1143000" rtl="0" algn="l">
              <a:lnSpc>
                <a:spcPct val="102000"/>
              </a:lnSpc>
              <a:spcBef>
                <a:spcPts val="0"/>
              </a:spcBef>
              <a:spcAft>
                <a:spcPts val="938"/>
              </a:spcAft>
              <a:buClr>
                <a:srgbClr val="000000"/>
              </a:buClr>
              <a:buFont typeface="Times New Roman"/>
              <a:buChar char="•"/>
              <a:defRPr/>
            </a:lvl3pPr>
            <a:lvl4pPr indent="-88900" marL="1600200" rtl="0" algn="l">
              <a:lnSpc>
                <a:spcPct val="102000"/>
              </a:lnSpc>
              <a:spcBef>
                <a:spcPts val="0"/>
              </a:spcBef>
              <a:spcAft>
                <a:spcPts val="625"/>
              </a:spcAft>
              <a:buClr>
                <a:srgbClr val="000000"/>
              </a:buClr>
              <a:buFont typeface="Times New Roman"/>
              <a:buChar char="–"/>
              <a:defRPr/>
            </a:lvl4pPr>
            <a:lvl5pPr indent="-88900" marL="2057400" rtl="0" algn="l">
              <a:lnSpc>
                <a:spcPct val="102000"/>
              </a:lnSpc>
              <a:spcBef>
                <a:spcPts val="0"/>
              </a:spcBef>
              <a:spcAft>
                <a:spcPts val="313"/>
              </a:spcAft>
              <a:buClr>
                <a:srgbClr val="000000"/>
              </a:buClr>
              <a:buFont typeface="Times New Roman"/>
              <a:buChar char="»"/>
              <a:defRPr/>
            </a:lvl5pPr>
            <a:lvl6pPr indent="-228600" marL="2514600" rtl="0" algn="l">
              <a:lnSpc>
                <a:spcPct val="102000"/>
              </a:lnSpc>
              <a:spcBef>
                <a:spcPts val="0"/>
              </a:spcBef>
              <a:spcAft>
                <a:spcPts val="313"/>
              </a:spcAft>
              <a:defRPr/>
            </a:lvl6pPr>
            <a:lvl7pPr indent="-228600" marL="2971800" rtl="0" algn="l">
              <a:lnSpc>
                <a:spcPct val="102000"/>
              </a:lnSpc>
              <a:spcBef>
                <a:spcPts val="0"/>
              </a:spcBef>
              <a:spcAft>
                <a:spcPts val="313"/>
              </a:spcAft>
              <a:defRPr/>
            </a:lvl7pPr>
            <a:lvl8pPr indent="-228600" marL="3429000" rtl="0" algn="l">
              <a:lnSpc>
                <a:spcPct val="102000"/>
              </a:lnSpc>
              <a:spcBef>
                <a:spcPts val="0"/>
              </a:spcBef>
              <a:spcAft>
                <a:spcPts val="313"/>
              </a:spcAft>
              <a:defRPr/>
            </a:lvl8pPr>
            <a:lvl9pPr indent="-228600" marL="3886200" rtl="0" algn="l">
              <a:lnSpc>
                <a:spcPct val="102000"/>
              </a:lnSpc>
              <a:spcBef>
                <a:spcPts val="0"/>
              </a:spcBef>
              <a:spcAft>
                <a:spcPts val="313"/>
              </a:spcAft>
              <a:defRPr/>
            </a:lvl9pPr>
          </a:lstStyle>
          <a:p/>
        </p:txBody>
      </p:sp>
      <p:sp>
        <p:nvSpPr>
          <p:cNvPr id="113" name="Shape 113"/>
          <p:cNvSpPr txBox="1"/>
          <p:nvPr>
            <p:ph idx="10" type="dt"/>
          </p:nvPr>
        </p:nvSpPr>
        <p:spPr>
          <a:xfrm>
            <a:off x="503237" y="7007225"/>
            <a:ext cx="2343150" cy="3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4" name="Shape 114"/>
          <p:cNvSpPr txBox="1"/>
          <p:nvPr>
            <p:ph idx="12" type="sldNum"/>
          </p:nvPr>
        </p:nvSpPr>
        <p:spPr>
          <a:xfrm>
            <a:off x="7223125" y="7007225"/>
            <a:ext cx="2343150" cy="3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Рисунок с подписью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1976438" y="5291137"/>
            <a:ext cx="6048374" cy="6254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7" name="Shape 117"/>
          <p:cNvSpPr/>
          <p:nvPr>
            <p:ph idx="2" type="pic"/>
          </p:nvPr>
        </p:nvSpPr>
        <p:spPr>
          <a:xfrm>
            <a:off x="1976438" y="674687"/>
            <a:ext cx="6048374" cy="4537074"/>
          </a:xfrm>
          <a:prstGeom prst="rect">
            <a:avLst/>
          </a:prstGeom>
          <a:noFill/>
          <a:ln>
            <a:noFill/>
          </a:ln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1976438" y="5916612"/>
            <a:ext cx="6048374" cy="8874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119" name="Shape 119"/>
          <p:cNvSpPr txBox="1"/>
          <p:nvPr>
            <p:ph idx="10" type="dt"/>
          </p:nvPr>
        </p:nvSpPr>
        <p:spPr>
          <a:xfrm>
            <a:off x="503237" y="7007225"/>
            <a:ext cx="2343150" cy="3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0" name="Shape 120"/>
          <p:cNvSpPr txBox="1"/>
          <p:nvPr>
            <p:ph idx="12" type="sldNum"/>
          </p:nvPr>
        </p:nvSpPr>
        <p:spPr>
          <a:xfrm>
            <a:off x="7223125" y="7007225"/>
            <a:ext cx="2343150" cy="3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Объект с подписью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504825" y="301625"/>
            <a:ext cx="3316287" cy="12795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3941762" y="301625"/>
            <a:ext cx="5635625" cy="645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4" name="Shape 124"/>
          <p:cNvSpPr txBox="1"/>
          <p:nvPr>
            <p:ph idx="2" type="body"/>
          </p:nvPr>
        </p:nvSpPr>
        <p:spPr>
          <a:xfrm>
            <a:off x="504825" y="1581150"/>
            <a:ext cx="3316287" cy="517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125" name="Shape 125"/>
          <p:cNvSpPr txBox="1"/>
          <p:nvPr>
            <p:ph idx="10" type="dt"/>
          </p:nvPr>
        </p:nvSpPr>
        <p:spPr>
          <a:xfrm>
            <a:off x="503237" y="7007225"/>
            <a:ext cx="2343150" cy="3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7223125" y="7007225"/>
            <a:ext cx="2343150" cy="3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Пустой слайд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0" type="dt"/>
          </p:nvPr>
        </p:nvSpPr>
        <p:spPr>
          <a:xfrm>
            <a:off x="503237" y="7007225"/>
            <a:ext cx="2343150" cy="3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9" name="Shape 129"/>
          <p:cNvSpPr txBox="1"/>
          <p:nvPr>
            <p:ph idx="12" type="sldNum"/>
          </p:nvPr>
        </p:nvSpPr>
        <p:spPr>
          <a:xfrm>
            <a:off x="7223125" y="7007225"/>
            <a:ext cx="2343150" cy="3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Только заголовок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503237" y="301625"/>
            <a:ext cx="9063036" cy="1254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297180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342900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388620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32" name="Shape 132"/>
          <p:cNvSpPr txBox="1"/>
          <p:nvPr>
            <p:ph idx="10" type="dt"/>
          </p:nvPr>
        </p:nvSpPr>
        <p:spPr>
          <a:xfrm>
            <a:off x="503237" y="7007225"/>
            <a:ext cx="2343150" cy="3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33" name="Shape 133"/>
          <p:cNvSpPr txBox="1"/>
          <p:nvPr>
            <p:ph idx="12" type="sldNum"/>
          </p:nvPr>
        </p:nvSpPr>
        <p:spPr>
          <a:xfrm>
            <a:off x="7223125" y="7007225"/>
            <a:ext cx="2343150" cy="3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Заголовок и объект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503237" y="303212"/>
            <a:ext cx="9061449" cy="12493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297180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342900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388620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503237" y="1763711"/>
            <a:ext cx="9061449" cy="4979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0650" marL="342900" rtl="0" algn="l">
              <a:lnSpc>
                <a:spcPct val="102000"/>
              </a:lnSpc>
              <a:spcBef>
                <a:spcPts val="0"/>
              </a:spcBef>
              <a:spcAft>
                <a:spcPts val="1563"/>
              </a:spcAft>
              <a:buClr>
                <a:srgbClr val="000000"/>
              </a:buClr>
              <a:buFont typeface="Times New Roman"/>
              <a:buChar char="•"/>
              <a:defRPr/>
            </a:lvl1pPr>
            <a:lvl2pPr indent="-114300" marL="742950" rtl="0" algn="l">
              <a:lnSpc>
                <a:spcPct val="102000"/>
              </a:lnSpc>
              <a:spcBef>
                <a:spcPts val="0"/>
              </a:spcBef>
              <a:spcAft>
                <a:spcPts val="1250"/>
              </a:spcAft>
              <a:buClr>
                <a:srgbClr val="000000"/>
              </a:buClr>
              <a:buFont typeface="Times New Roman"/>
              <a:buChar char="–"/>
              <a:defRPr/>
            </a:lvl2pPr>
            <a:lvl3pPr indent="-88900" marL="1143000" rtl="0" algn="l">
              <a:lnSpc>
                <a:spcPct val="102000"/>
              </a:lnSpc>
              <a:spcBef>
                <a:spcPts val="0"/>
              </a:spcBef>
              <a:spcAft>
                <a:spcPts val="938"/>
              </a:spcAft>
              <a:buClr>
                <a:srgbClr val="000000"/>
              </a:buClr>
              <a:buFont typeface="Times New Roman"/>
              <a:buChar char="•"/>
              <a:defRPr/>
            </a:lvl3pPr>
            <a:lvl4pPr indent="-88900" marL="1600200" rtl="0" algn="l">
              <a:lnSpc>
                <a:spcPct val="102000"/>
              </a:lnSpc>
              <a:spcBef>
                <a:spcPts val="0"/>
              </a:spcBef>
              <a:spcAft>
                <a:spcPts val="625"/>
              </a:spcAft>
              <a:buClr>
                <a:srgbClr val="000000"/>
              </a:buClr>
              <a:buFont typeface="Times New Roman"/>
              <a:buChar char="–"/>
              <a:defRPr/>
            </a:lvl4pPr>
            <a:lvl5pPr indent="-88900" marL="2057400" rtl="0" algn="l">
              <a:lnSpc>
                <a:spcPct val="93000"/>
              </a:lnSpc>
              <a:spcBef>
                <a:spcPts val="0"/>
              </a:spcBef>
              <a:spcAft>
                <a:spcPts val="313"/>
              </a:spcAft>
              <a:buClr>
                <a:srgbClr val="000000"/>
              </a:buClr>
              <a:buFont typeface="Times New Roman"/>
              <a:buChar char="»"/>
              <a:defRPr/>
            </a:lvl5pPr>
            <a:lvl6pPr indent="-228600" marL="2514600" rtl="0" algn="l">
              <a:lnSpc>
                <a:spcPct val="93000"/>
              </a:lnSpc>
              <a:spcBef>
                <a:spcPts val="0"/>
              </a:spcBef>
              <a:spcAft>
                <a:spcPts val="313"/>
              </a:spcAft>
              <a:defRPr/>
            </a:lvl6pPr>
            <a:lvl7pPr indent="-228600" marL="2971800" rtl="0" algn="l">
              <a:lnSpc>
                <a:spcPct val="93000"/>
              </a:lnSpc>
              <a:spcBef>
                <a:spcPts val="0"/>
              </a:spcBef>
              <a:spcAft>
                <a:spcPts val="313"/>
              </a:spcAft>
              <a:defRPr/>
            </a:lvl7pPr>
            <a:lvl8pPr indent="-228600" marL="3429000" rtl="0" algn="l">
              <a:lnSpc>
                <a:spcPct val="93000"/>
              </a:lnSpc>
              <a:spcBef>
                <a:spcPts val="0"/>
              </a:spcBef>
              <a:spcAft>
                <a:spcPts val="313"/>
              </a:spcAft>
              <a:defRPr/>
            </a:lvl8pPr>
            <a:lvl9pPr indent="-228600" marL="3886200" rtl="0" algn="l">
              <a:lnSpc>
                <a:spcPct val="93000"/>
              </a:lnSpc>
              <a:spcBef>
                <a:spcPts val="0"/>
              </a:spcBef>
              <a:spcAft>
                <a:spcPts val="313"/>
              </a:spcAft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0" type="dt"/>
          </p:nvPr>
        </p:nvSpPr>
        <p:spPr>
          <a:xfrm>
            <a:off x="503237" y="7007225"/>
            <a:ext cx="2341562" cy="392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7223125" y="7007225"/>
            <a:ext cx="2341562" cy="392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Сравнение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504825" y="303212"/>
            <a:ext cx="9072562" cy="1258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504825" y="1692275"/>
            <a:ext cx="4452937" cy="7048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137" name="Shape 137"/>
          <p:cNvSpPr txBox="1"/>
          <p:nvPr>
            <p:ph idx="2" type="body"/>
          </p:nvPr>
        </p:nvSpPr>
        <p:spPr>
          <a:xfrm>
            <a:off x="504825" y="2397125"/>
            <a:ext cx="4452937" cy="4356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38" name="Shape 138"/>
          <p:cNvSpPr txBox="1"/>
          <p:nvPr>
            <p:ph idx="3" type="body"/>
          </p:nvPr>
        </p:nvSpPr>
        <p:spPr>
          <a:xfrm>
            <a:off x="5121275" y="1692275"/>
            <a:ext cx="4456112" cy="7048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139" name="Shape 139"/>
          <p:cNvSpPr txBox="1"/>
          <p:nvPr>
            <p:ph idx="4" type="body"/>
          </p:nvPr>
        </p:nvSpPr>
        <p:spPr>
          <a:xfrm>
            <a:off x="5121275" y="2397125"/>
            <a:ext cx="4456112" cy="4356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40" name="Shape 140"/>
          <p:cNvSpPr txBox="1"/>
          <p:nvPr>
            <p:ph idx="10" type="dt"/>
          </p:nvPr>
        </p:nvSpPr>
        <p:spPr>
          <a:xfrm>
            <a:off x="503237" y="7007225"/>
            <a:ext cx="2343150" cy="3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41" name="Shape 141"/>
          <p:cNvSpPr txBox="1"/>
          <p:nvPr>
            <p:ph idx="12" type="sldNum"/>
          </p:nvPr>
        </p:nvSpPr>
        <p:spPr>
          <a:xfrm>
            <a:off x="7223125" y="7007225"/>
            <a:ext cx="2343150" cy="3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Два объекта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503237" y="301625"/>
            <a:ext cx="9063036" cy="1254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297180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342900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388620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503237" y="1768475"/>
            <a:ext cx="4454525" cy="49815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45" name="Shape 145"/>
          <p:cNvSpPr txBox="1"/>
          <p:nvPr>
            <p:ph idx="2" type="body"/>
          </p:nvPr>
        </p:nvSpPr>
        <p:spPr>
          <a:xfrm>
            <a:off x="5110162" y="1768475"/>
            <a:ext cx="4456111" cy="49815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46" name="Shape 146"/>
          <p:cNvSpPr txBox="1"/>
          <p:nvPr>
            <p:ph idx="10" type="dt"/>
          </p:nvPr>
        </p:nvSpPr>
        <p:spPr>
          <a:xfrm>
            <a:off x="503237" y="7007225"/>
            <a:ext cx="2343150" cy="3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47" name="Shape 147"/>
          <p:cNvSpPr txBox="1"/>
          <p:nvPr>
            <p:ph idx="12" type="sldNum"/>
          </p:nvPr>
        </p:nvSpPr>
        <p:spPr>
          <a:xfrm>
            <a:off x="7223125" y="7007225"/>
            <a:ext cx="2343150" cy="3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Заголовок раздела"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796925" y="4857750"/>
            <a:ext cx="8567738" cy="15017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796925" y="3203575"/>
            <a:ext cx="8567738" cy="165417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151" name="Shape 151"/>
          <p:cNvSpPr txBox="1"/>
          <p:nvPr>
            <p:ph idx="10" type="dt"/>
          </p:nvPr>
        </p:nvSpPr>
        <p:spPr>
          <a:xfrm>
            <a:off x="503237" y="7007225"/>
            <a:ext cx="2343150" cy="3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2" name="Shape 152"/>
          <p:cNvSpPr txBox="1"/>
          <p:nvPr>
            <p:ph idx="12" type="sldNum"/>
          </p:nvPr>
        </p:nvSpPr>
        <p:spPr>
          <a:xfrm>
            <a:off x="7223125" y="7007225"/>
            <a:ext cx="2343150" cy="3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Заголовок и объект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503237" y="301625"/>
            <a:ext cx="9063036" cy="1254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297180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342900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388620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503237" y="1768475"/>
            <a:ext cx="9063036" cy="49815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0650" marL="342900" rtl="0" algn="l">
              <a:lnSpc>
                <a:spcPct val="102000"/>
              </a:lnSpc>
              <a:spcBef>
                <a:spcPts val="0"/>
              </a:spcBef>
              <a:spcAft>
                <a:spcPts val="1563"/>
              </a:spcAft>
              <a:buClr>
                <a:srgbClr val="000000"/>
              </a:buClr>
              <a:buFont typeface="Times New Roman"/>
              <a:buChar char="•"/>
              <a:defRPr/>
            </a:lvl1pPr>
            <a:lvl2pPr indent="-114300" marL="742950" rtl="0" algn="l">
              <a:lnSpc>
                <a:spcPct val="102000"/>
              </a:lnSpc>
              <a:spcBef>
                <a:spcPts val="0"/>
              </a:spcBef>
              <a:spcAft>
                <a:spcPts val="1250"/>
              </a:spcAft>
              <a:buClr>
                <a:srgbClr val="000000"/>
              </a:buClr>
              <a:buFont typeface="Times New Roman"/>
              <a:buChar char="–"/>
              <a:defRPr/>
            </a:lvl2pPr>
            <a:lvl3pPr indent="-88900" marL="1143000" rtl="0" algn="l">
              <a:lnSpc>
                <a:spcPct val="102000"/>
              </a:lnSpc>
              <a:spcBef>
                <a:spcPts val="0"/>
              </a:spcBef>
              <a:spcAft>
                <a:spcPts val="938"/>
              </a:spcAft>
              <a:buClr>
                <a:srgbClr val="000000"/>
              </a:buClr>
              <a:buFont typeface="Times New Roman"/>
              <a:buChar char="•"/>
              <a:defRPr/>
            </a:lvl3pPr>
            <a:lvl4pPr indent="-88900" marL="1600200" rtl="0" algn="l">
              <a:lnSpc>
                <a:spcPct val="102000"/>
              </a:lnSpc>
              <a:spcBef>
                <a:spcPts val="0"/>
              </a:spcBef>
              <a:spcAft>
                <a:spcPts val="625"/>
              </a:spcAft>
              <a:buClr>
                <a:srgbClr val="000000"/>
              </a:buClr>
              <a:buFont typeface="Times New Roman"/>
              <a:buChar char="–"/>
              <a:defRPr/>
            </a:lvl4pPr>
            <a:lvl5pPr indent="-88900" marL="2057400" rtl="0" algn="l">
              <a:lnSpc>
                <a:spcPct val="102000"/>
              </a:lnSpc>
              <a:spcBef>
                <a:spcPts val="0"/>
              </a:spcBef>
              <a:spcAft>
                <a:spcPts val="313"/>
              </a:spcAft>
              <a:buClr>
                <a:srgbClr val="000000"/>
              </a:buClr>
              <a:buFont typeface="Times New Roman"/>
              <a:buChar char="»"/>
              <a:defRPr/>
            </a:lvl5pPr>
            <a:lvl6pPr indent="-228600" marL="2514600" rtl="0" algn="l">
              <a:lnSpc>
                <a:spcPct val="102000"/>
              </a:lnSpc>
              <a:spcBef>
                <a:spcPts val="0"/>
              </a:spcBef>
              <a:spcAft>
                <a:spcPts val="313"/>
              </a:spcAft>
              <a:defRPr/>
            </a:lvl6pPr>
            <a:lvl7pPr indent="-228600" marL="2971800" rtl="0" algn="l">
              <a:lnSpc>
                <a:spcPct val="102000"/>
              </a:lnSpc>
              <a:spcBef>
                <a:spcPts val="0"/>
              </a:spcBef>
              <a:spcAft>
                <a:spcPts val="313"/>
              </a:spcAft>
              <a:defRPr/>
            </a:lvl7pPr>
            <a:lvl8pPr indent="-228600" marL="3429000" rtl="0" algn="l">
              <a:lnSpc>
                <a:spcPct val="102000"/>
              </a:lnSpc>
              <a:spcBef>
                <a:spcPts val="0"/>
              </a:spcBef>
              <a:spcAft>
                <a:spcPts val="313"/>
              </a:spcAft>
              <a:defRPr/>
            </a:lvl8pPr>
            <a:lvl9pPr indent="-228600" marL="3886200" rtl="0" algn="l">
              <a:lnSpc>
                <a:spcPct val="102000"/>
              </a:lnSpc>
              <a:spcBef>
                <a:spcPts val="0"/>
              </a:spcBef>
              <a:spcAft>
                <a:spcPts val="313"/>
              </a:spcAft>
              <a:defRPr/>
            </a:lvl9pPr>
          </a:lstStyle>
          <a:p/>
        </p:txBody>
      </p:sp>
      <p:sp>
        <p:nvSpPr>
          <p:cNvPr id="156" name="Shape 156"/>
          <p:cNvSpPr txBox="1"/>
          <p:nvPr>
            <p:ph idx="10" type="dt"/>
          </p:nvPr>
        </p:nvSpPr>
        <p:spPr>
          <a:xfrm>
            <a:off x="503237" y="7007225"/>
            <a:ext cx="2343150" cy="3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7" name="Shape 157"/>
          <p:cNvSpPr txBox="1"/>
          <p:nvPr>
            <p:ph idx="12" type="sldNum"/>
          </p:nvPr>
        </p:nvSpPr>
        <p:spPr>
          <a:xfrm>
            <a:off x="7223125" y="7007225"/>
            <a:ext cx="2343150" cy="3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Титульный слайд"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ctrTitle"/>
          </p:nvPr>
        </p:nvSpPr>
        <p:spPr>
          <a:xfrm>
            <a:off x="755650" y="2347913"/>
            <a:ext cx="8569325" cy="162083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297180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342900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388620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60" name="Shape 160"/>
          <p:cNvSpPr txBox="1"/>
          <p:nvPr>
            <p:ph idx="1" type="subTitle"/>
          </p:nvPr>
        </p:nvSpPr>
        <p:spPr>
          <a:xfrm>
            <a:off x="1512887" y="4283075"/>
            <a:ext cx="7056437" cy="19319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lnSpc>
                <a:spcPct val="102000"/>
              </a:lnSpc>
              <a:spcBef>
                <a:spcPts val="0"/>
              </a:spcBef>
              <a:spcAft>
                <a:spcPts val="1563"/>
              </a:spcAft>
              <a:buClr>
                <a:srgbClr val="000000"/>
              </a:buClr>
              <a:buFont typeface="Times New Roman"/>
              <a:buNone/>
              <a:defRPr/>
            </a:lvl1pPr>
            <a:lvl2pPr indent="0" marL="457200" marR="0" rtl="0" algn="ctr">
              <a:lnSpc>
                <a:spcPct val="102000"/>
              </a:lnSpc>
              <a:spcBef>
                <a:spcPts val="0"/>
              </a:spcBef>
              <a:spcAft>
                <a:spcPts val="1250"/>
              </a:spcAft>
              <a:buClr>
                <a:srgbClr val="000000"/>
              </a:buClr>
              <a:buFont typeface="Times New Roman"/>
              <a:buNone/>
              <a:defRPr/>
            </a:lvl2pPr>
            <a:lvl3pPr indent="0" marL="914400" marR="0" rtl="0" algn="ctr">
              <a:lnSpc>
                <a:spcPct val="102000"/>
              </a:lnSpc>
              <a:spcBef>
                <a:spcPts val="0"/>
              </a:spcBef>
              <a:spcAft>
                <a:spcPts val="938"/>
              </a:spcAft>
              <a:buClr>
                <a:srgbClr val="000000"/>
              </a:buClr>
              <a:buFont typeface="Times New Roman"/>
              <a:buNone/>
              <a:defRPr/>
            </a:lvl3pPr>
            <a:lvl4pPr indent="0" marL="1371600" marR="0" rtl="0" algn="ctr">
              <a:lnSpc>
                <a:spcPct val="102000"/>
              </a:lnSpc>
              <a:spcBef>
                <a:spcPts val="0"/>
              </a:spcBef>
              <a:spcAft>
                <a:spcPts val="625"/>
              </a:spcAft>
              <a:buClr>
                <a:srgbClr val="000000"/>
              </a:buClr>
              <a:buFont typeface="Times New Roman"/>
              <a:buNone/>
              <a:defRPr/>
            </a:lvl4pPr>
            <a:lvl5pPr indent="0" marL="1828800" marR="0" rtl="0" algn="ctr">
              <a:lnSpc>
                <a:spcPct val="102000"/>
              </a:lnSpc>
              <a:spcBef>
                <a:spcPts val="0"/>
              </a:spcBef>
              <a:spcAft>
                <a:spcPts val="313"/>
              </a:spcAft>
              <a:buClr>
                <a:srgbClr val="000000"/>
              </a:buClr>
              <a:buFont typeface="Times New Roman"/>
              <a:buNone/>
              <a:defRPr/>
            </a:lvl5pPr>
            <a:lvl6pPr indent="0" marL="2286000" marR="0" rtl="0" algn="ctr">
              <a:lnSpc>
                <a:spcPct val="102000"/>
              </a:lnSpc>
              <a:spcBef>
                <a:spcPts val="0"/>
              </a:spcBef>
              <a:spcAft>
                <a:spcPts val="313"/>
              </a:spcAft>
              <a:buClr>
                <a:srgbClr val="000000"/>
              </a:buClr>
              <a:buFont typeface="Times New Roman"/>
              <a:buNone/>
              <a:defRPr/>
            </a:lvl6pPr>
            <a:lvl7pPr indent="0" marL="2743200" marR="0" rtl="0" algn="ctr">
              <a:lnSpc>
                <a:spcPct val="102000"/>
              </a:lnSpc>
              <a:spcBef>
                <a:spcPts val="0"/>
              </a:spcBef>
              <a:spcAft>
                <a:spcPts val="313"/>
              </a:spcAft>
              <a:buClr>
                <a:srgbClr val="000000"/>
              </a:buClr>
              <a:buFont typeface="Times New Roman"/>
              <a:buNone/>
              <a:defRPr/>
            </a:lvl7pPr>
            <a:lvl8pPr indent="0" marL="3200400" marR="0" rtl="0" algn="ctr">
              <a:lnSpc>
                <a:spcPct val="102000"/>
              </a:lnSpc>
              <a:spcBef>
                <a:spcPts val="0"/>
              </a:spcBef>
              <a:spcAft>
                <a:spcPts val="313"/>
              </a:spcAft>
              <a:buClr>
                <a:srgbClr val="000000"/>
              </a:buClr>
              <a:buFont typeface="Times New Roman"/>
              <a:buNone/>
              <a:defRPr/>
            </a:lvl8pPr>
            <a:lvl9pPr indent="0" marL="3657600" marR="0" rtl="0" algn="ctr">
              <a:lnSpc>
                <a:spcPct val="102000"/>
              </a:lnSpc>
              <a:spcBef>
                <a:spcPts val="0"/>
              </a:spcBef>
              <a:spcAft>
                <a:spcPts val="313"/>
              </a:spcAft>
              <a:buClr>
                <a:srgbClr val="000000"/>
              </a:buClr>
              <a:buFont typeface="Times New Roman"/>
              <a:buNone/>
              <a:defRPr/>
            </a:lvl9pPr>
          </a:lstStyle>
          <a:p/>
        </p:txBody>
      </p:sp>
      <p:sp>
        <p:nvSpPr>
          <p:cNvPr id="161" name="Shape 161"/>
          <p:cNvSpPr txBox="1"/>
          <p:nvPr>
            <p:ph idx="10" type="dt"/>
          </p:nvPr>
        </p:nvSpPr>
        <p:spPr>
          <a:xfrm>
            <a:off x="503237" y="7007225"/>
            <a:ext cx="2343150" cy="3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62" name="Shape 162"/>
          <p:cNvSpPr txBox="1"/>
          <p:nvPr>
            <p:ph idx="12" type="sldNum"/>
          </p:nvPr>
        </p:nvSpPr>
        <p:spPr>
          <a:xfrm>
            <a:off x="7223125" y="7007225"/>
            <a:ext cx="2343150" cy="3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Вертикальный заголовок и текст"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 rot="5400000">
            <a:off x="5210175" y="2393950"/>
            <a:ext cx="6450013" cy="2265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297180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342900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388620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 rot="5400000">
            <a:off x="601662" y="203200"/>
            <a:ext cx="6450013" cy="6646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lnSpc>
                <a:spcPct val="93000"/>
              </a:lnSpc>
              <a:spcBef>
                <a:spcPts val="0"/>
              </a:spcBef>
              <a:spcAft>
                <a:spcPts val="1425"/>
              </a:spcAft>
              <a:buClr>
                <a:srgbClr val="000000"/>
              </a:buClr>
              <a:buFont typeface="Times New Roman"/>
              <a:buChar char="•"/>
              <a:defRPr/>
            </a:lvl1pPr>
            <a:lvl2pPr indent="-107950" marL="742950" rtl="0" algn="l">
              <a:lnSpc>
                <a:spcPct val="93000"/>
              </a:lnSpc>
              <a:spcBef>
                <a:spcPts val="0"/>
              </a:spcBef>
              <a:spcAft>
                <a:spcPts val="1138"/>
              </a:spcAft>
              <a:buClr>
                <a:srgbClr val="000000"/>
              </a:buClr>
              <a:buFont typeface="Times New Roman"/>
              <a:buChar char="–"/>
              <a:defRPr/>
            </a:lvl2pPr>
            <a:lvl3pPr indent="-76200" marL="1143000" rtl="0" algn="l">
              <a:lnSpc>
                <a:spcPct val="93000"/>
              </a:lnSpc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Font typeface="Times New Roman"/>
              <a:buChar char="•"/>
              <a:defRPr/>
            </a:lvl3pPr>
            <a:lvl4pPr indent="-101600" marL="1600200" rtl="0" algn="l">
              <a:lnSpc>
                <a:spcPct val="93000"/>
              </a:lnSpc>
              <a:spcBef>
                <a:spcPts val="0"/>
              </a:spcBef>
              <a:spcAft>
                <a:spcPts val="575"/>
              </a:spcAft>
              <a:buClr>
                <a:srgbClr val="000000"/>
              </a:buClr>
              <a:buFont typeface="Times New Roman"/>
              <a:buChar char="–"/>
              <a:defRPr/>
            </a:lvl4pPr>
            <a:lvl5pPr indent="-101600" marL="2057400" rtl="0" algn="l">
              <a:lnSpc>
                <a:spcPct val="93000"/>
              </a:lnSpc>
              <a:spcBef>
                <a:spcPts val="0"/>
              </a:spcBef>
              <a:spcAft>
                <a:spcPts val="288"/>
              </a:spcAft>
              <a:buClr>
                <a:srgbClr val="000000"/>
              </a:buClr>
              <a:buFont typeface="Times New Roman"/>
              <a:buChar char="»"/>
              <a:defRPr/>
            </a:lvl5pPr>
            <a:lvl6pPr indent="-228600" marL="2514600" rtl="0" algn="l">
              <a:lnSpc>
                <a:spcPct val="93000"/>
              </a:lnSpc>
              <a:spcBef>
                <a:spcPts val="0"/>
              </a:spcBef>
              <a:spcAft>
                <a:spcPts val="288"/>
              </a:spcAft>
              <a:defRPr/>
            </a:lvl6pPr>
            <a:lvl7pPr indent="-228600" marL="2971800" rtl="0" algn="l">
              <a:lnSpc>
                <a:spcPct val="93000"/>
              </a:lnSpc>
              <a:spcBef>
                <a:spcPts val="0"/>
              </a:spcBef>
              <a:spcAft>
                <a:spcPts val="288"/>
              </a:spcAft>
              <a:defRPr/>
            </a:lvl7pPr>
            <a:lvl8pPr indent="-228600" marL="3429000" rtl="0" algn="l">
              <a:lnSpc>
                <a:spcPct val="93000"/>
              </a:lnSpc>
              <a:spcBef>
                <a:spcPts val="0"/>
              </a:spcBef>
              <a:spcAft>
                <a:spcPts val="288"/>
              </a:spcAft>
              <a:defRPr/>
            </a:lvl8pPr>
            <a:lvl9pPr indent="-228600" marL="3886200" rtl="0" algn="l">
              <a:lnSpc>
                <a:spcPct val="93000"/>
              </a:lnSpc>
              <a:spcBef>
                <a:spcPts val="0"/>
              </a:spcBef>
              <a:spcAft>
                <a:spcPts val="288"/>
              </a:spcAft>
              <a:defRPr/>
            </a:lvl9pPr>
          </a:lstStyle>
          <a:p/>
        </p:txBody>
      </p:sp>
      <p:sp>
        <p:nvSpPr>
          <p:cNvPr id="172" name="Shape 172"/>
          <p:cNvSpPr txBox="1"/>
          <p:nvPr>
            <p:ph idx="12" type="sldNum"/>
          </p:nvPr>
        </p:nvSpPr>
        <p:spPr>
          <a:xfrm>
            <a:off x="7227886" y="6886575"/>
            <a:ext cx="2341562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>
            <a:lvl1pPr indent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Заголовок и вертикальный текст"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503237" y="301625"/>
            <a:ext cx="9064624" cy="1255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297180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342900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388620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 rot="5400000">
            <a:off x="2543968" y="-272256"/>
            <a:ext cx="4983162" cy="9064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lnSpc>
                <a:spcPct val="93000"/>
              </a:lnSpc>
              <a:spcBef>
                <a:spcPts val="0"/>
              </a:spcBef>
              <a:spcAft>
                <a:spcPts val="1425"/>
              </a:spcAft>
              <a:buClr>
                <a:srgbClr val="000000"/>
              </a:buClr>
              <a:buFont typeface="Times New Roman"/>
              <a:buChar char="•"/>
              <a:defRPr/>
            </a:lvl1pPr>
            <a:lvl2pPr indent="-107950" marL="742950" rtl="0" algn="l">
              <a:lnSpc>
                <a:spcPct val="93000"/>
              </a:lnSpc>
              <a:spcBef>
                <a:spcPts val="0"/>
              </a:spcBef>
              <a:spcAft>
                <a:spcPts val="1138"/>
              </a:spcAft>
              <a:buClr>
                <a:srgbClr val="000000"/>
              </a:buClr>
              <a:buFont typeface="Times New Roman"/>
              <a:buChar char="–"/>
              <a:defRPr/>
            </a:lvl2pPr>
            <a:lvl3pPr indent="-76200" marL="1143000" rtl="0" algn="l">
              <a:lnSpc>
                <a:spcPct val="93000"/>
              </a:lnSpc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Font typeface="Times New Roman"/>
              <a:buChar char="•"/>
              <a:defRPr/>
            </a:lvl3pPr>
            <a:lvl4pPr indent="-101600" marL="1600200" rtl="0" algn="l">
              <a:lnSpc>
                <a:spcPct val="93000"/>
              </a:lnSpc>
              <a:spcBef>
                <a:spcPts val="0"/>
              </a:spcBef>
              <a:spcAft>
                <a:spcPts val="575"/>
              </a:spcAft>
              <a:buClr>
                <a:srgbClr val="000000"/>
              </a:buClr>
              <a:buFont typeface="Times New Roman"/>
              <a:buChar char="–"/>
              <a:defRPr/>
            </a:lvl4pPr>
            <a:lvl5pPr indent="-101600" marL="2057400" rtl="0" algn="l">
              <a:lnSpc>
                <a:spcPct val="93000"/>
              </a:lnSpc>
              <a:spcBef>
                <a:spcPts val="0"/>
              </a:spcBef>
              <a:spcAft>
                <a:spcPts val="288"/>
              </a:spcAft>
              <a:buClr>
                <a:srgbClr val="000000"/>
              </a:buClr>
              <a:buFont typeface="Times New Roman"/>
              <a:buChar char="»"/>
              <a:defRPr/>
            </a:lvl5pPr>
            <a:lvl6pPr indent="-228600" marL="2514600" rtl="0" algn="l">
              <a:lnSpc>
                <a:spcPct val="93000"/>
              </a:lnSpc>
              <a:spcBef>
                <a:spcPts val="0"/>
              </a:spcBef>
              <a:spcAft>
                <a:spcPts val="288"/>
              </a:spcAft>
              <a:defRPr/>
            </a:lvl6pPr>
            <a:lvl7pPr indent="-228600" marL="2971800" rtl="0" algn="l">
              <a:lnSpc>
                <a:spcPct val="93000"/>
              </a:lnSpc>
              <a:spcBef>
                <a:spcPts val="0"/>
              </a:spcBef>
              <a:spcAft>
                <a:spcPts val="288"/>
              </a:spcAft>
              <a:defRPr/>
            </a:lvl7pPr>
            <a:lvl8pPr indent="-228600" marL="3429000" rtl="0" algn="l">
              <a:lnSpc>
                <a:spcPct val="93000"/>
              </a:lnSpc>
              <a:spcBef>
                <a:spcPts val="0"/>
              </a:spcBef>
              <a:spcAft>
                <a:spcPts val="288"/>
              </a:spcAft>
              <a:defRPr/>
            </a:lvl8pPr>
            <a:lvl9pPr indent="-228600" marL="3886200" rtl="0" algn="l">
              <a:lnSpc>
                <a:spcPct val="93000"/>
              </a:lnSpc>
              <a:spcBef>
                <a:spcPts val="0"/>
              </a:spcBef>
              <a:spcAft>
                <a:spcPts val="288"/>
              </a:spcAft>
              <a:defRPr/>
            </a:lvl9pPr>
          </a:lstStyle>
          <a:p/>
        </p:txBody>
      </p:sp>
      <p:sp>
        <p:nvSpPr>
          <p:cNvPr id="176" name="Shape 176"/>
          <p:cNvSpPr txBox="1"/>
          <p:nvPr>
            <p:ph idx="12" type="sldNum"/>
          </p:nvPr>
        </p:nvSpPr>
        <p:spPr>
          <a:xfrm>
            <a:off x="7227886" y="6886575"/>
            <a:ext cx="2341562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>
            <a:lvl1pPr indent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Рисунок с подписью"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x="1976438" y="5291137"/>
            <a:ext cx="6048374" cy="6254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79" name="Shape 179"/>
          <p:cNvSpPr/>
          <p:nvPr>
            <p:ph idx="2" type="pic"/>
          </p:nvPr>
        </p:nvSpPr>
        <p:spPr>
          <a:xfrm>
            <a:off x="1976438" y="674687"/>
            <a:ext cx="6048374" cy="4537074"/>
          </a:xfrm>
          <a:prstGeom prst="rect">
            <a:avLst/>
          </a:prstGeom>
          <a:noFill/>
          <a:ln>
            <a:noFill/>
          </a:ln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1976438" y="5916612"/>
            <a:ext cx="6048374" cy="8874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181" name="Shape 181"/>
          <p:cNvSpPr txBox="1"/>
          <p:nvPr>
            <p:ph idx="12" type="sldNum"/>
          </p:nvPr>
        </p:nvSpPr>
        <p:spPr>
          <a:xfrm>
            <a:off x="7227886" y="6886575"/>
            <a:ext cx="2341562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>
            <a:lvl1pPr indent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Объект с подписью"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x="504825" y="301625"/>
            <a:ext cx="3316287" cy="12795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3941762" y="301625"/>
            <a:ext cx="5635625" cy="645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85" name="Shape 185"/>
          <p:cNvSpPr txBox="1"/>
          <p:nvPr>
            <p:ph idx="2" type="body"/>
          </p:nvPr>
        </p:nvSpPr>
        <p:spPr>
          <a:xfrm>
            <a:off x="504825" y="1581150"/>
            <a:ext cx="3316287" cy="517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186" name="Shape 186"/>
          <p:cNvSpPr txBox="1"/>
          <p:nvPr>
            <p:ph idx="12" type="sldNum"/>
          </p:nvPr>
        </p:nvSpPr>
        <p:spPr>
          <a:xfrm>
            <a:off x="7227886" y="6886575"/>
            <a:ext cx="2341562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>
            <a:lvl1pPr indent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Пустой слайд"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idx="12" type="sldNum"/>
          </p:nvPr>
        </p:nvSpPr>
        <p:spPr>
          <a:xfrm>
            <a:off x="7227886" y="6886575"/>
            <a:ext cx="2341562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>
            <a:lvl1pPr indent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Титульный слайд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ctrTitle"/>
          </p:nvPr>
        </p:nvSpPr>
        <p:spPr>
          <a:xfrm>
            <a:off x="755650" y="2347913"/>
            <a:ext cx="8569325" cy="162083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297180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342900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388620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subTitle"/>
          </p:nvPr>
        </p:nvSpPr>
        <p:spPr>
          <a:xfrm>
            <a:off x="1512887" y="4283075"/>
            <a:ext cx="7056437" cy="19319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lnSpc>
                <a:spcPct val="102000"/>
              </a:lnSpc>
              <a:spcBef>
                <a:spcPts val="0"/>
              </a:spcBef>
              <a:spcAft>
                <a:spcPts val="1563"/>
              </a:spcAft>
              <a:buClr>
                <a:srgbClr val="000000"/>
              </a:buClr>
              <a:buFont typeface="Times New Roman"/>
              <a:buNone/>
              <a:defRPr/>
            </a:lvl1pPr>
            <a:lvl2pPr indent="0" marL="457200" marR="0" rtl="0" algn="ctr">
              <a:lnSpc>
                <a:spcPct val="102000"/>
              </a:lnSpc>
              <a:spcBef>
                <a:spcPts val="0"/>
              </a:spcBef>
              <a:spcAft>
                <a:spcPts val="1250"/>
              </a:spcAft>
              <a:buClr>
                <a:srgbClr val="000000"/>
              </a:buClr>
              <a:buFont typeface="Times New Roman"/>
              <a:buNone/>
              <a:defRPr/>
            </a:lvl2pPr>
            <a:lvl3pPr indent="0" marL="914400" marR="0" rtl="0" algn="ctr">
              <a:lnSpc>
                <a:spcPct val="102000"/>
              </a:lnSpc>
              <a:spcBef>
                <a:spcPts val="0"/>
              </a:spcBef>
              <a:spcAft>
                <a:spcPts val="938"/>
              </a:spcAft>
              <a:buClr>
                <a:srgbClr val="000000"/>
              </a:buClr>
              <a:buFont typeface="Times New Roman"/>
              <a:buNone/>
              <a:defRPr/>
            </a:lvl3pPr>
            <a:lvl4pPr indent="0" marL="1371600" marR="0" rtl="0" algn="ctr">
              <a:lnSpc>
                <a:spcPct val="102000"/>
              </a:lnSpc>
              <a:spcBef>
                <a:spcPts val="0"/>
              </a:spcBef>
              <a:spcAft>
                <a:spcPts val="625"/>
              </a:spcAft>
              <a:buClr>
                <a:srgbClr val="000000"/>
              </a:buClr>
              <a:buFont typeface="Times New Roman"/>
              <a:buNone/>
              <a:defRPr/>
            </a:lvl4pPr>
            <a:lvl5pPr indent="0" marL="1828800" marR="0" rtl="0" algn="ctr">
              <a:lnSpc>
                <a:spcPct val="93000"/>
              </a:lnSpc>
              <a:spcBef>
                <a:spcPts val="0"/>
              </a:spcBef>
              <a:spcAft>
                <a:spcPts val="313"/>
              </a:spcAft>
              <a:buClr>
                <a:srgbClr val="000000"/>
              </a:buClr>
              <a:buFont typeface="Times New Roman"/>
              <a:buNone/>
              <a:defRPr/>
            </a:lvl5pPr>
            <a:lvl6pPr indent="0" marL="2286000" marR="0" rtl="0" algn="ctr">
              <a:lnSpc>
                <a:spcPct val="93000"/>
              </a:lnSpc>
              <a:spcBef>
                <a:spcPts val="0"/>
              </a:spcBef>
              <a:spcAft>
                <a:spcPts val="313"/>
              </a:spcAft>
              <a:buClr>
                <a:srgbClr val="000000"/>
              </a:buClr>
              <a:buFont typeface="Times New Roman"/>
              <a:buNone/>
              <a:defRPr/>
            </a:lvl6pPr>
            <a:lvl7pPr indent="0" marL="2743200" marR="0" rtl="0" algn="ctr">
              <a:lnSpc>
                <a:spcPct val="93000"/>
              </a:lnSpc>
              <a:spcBef>
                <a:spcPts val="0"/>
              </a:spcBef>
              <a:spcAft>
                <a:spcPts val="313"/>
              </a:spcAft>
              <a:buClr>
                <a:srgbClr val="000000"/>
              </a:buClr>
              <a:buFont typeface="Times New Roman"/>
              <a:buNone/>
              <a:defRPr/>
            </a:lvl7pPr>
            <a:lvl8pPr indent="0" marL="3200400" marR="0" rtl="0" algn="ctr">
              <a:lnSpc>
                <a:spcPct val="93000"/>
              </a:lnSpc>
              <a:spcBef>
                <a:spcPts val="0"/>
              </a:spcBef>
              <a:spcAft>
                <a:spcPts val="313"/>
              </a:spcAft>
              <a:buClr>
                <a:srgbClr val="000000"/>
              </a:buClr>
              <a:buFont typeface="Times New Roman"/>
              <a:buNone/>
              <a:defRPr/>
            </a:lvl8pPr>
            <a:lvl9pPr indent="0" marL="3657600" marR="0" rtl="0" algn="ctr">
              <a:lnSpc>
                <a:spcPct val="93000"/>
              </a:lnSpc>
              <a:spcBef>
                <a:spcPts val="0"/>
              </a:spcBef>
              <a:spcAft>
                <a:spcPts val="313"/>
              </a:spcAft>
              <a:buClr>
                <a:srgbClr val="000000"/>
              </a:buClr>
              <a:buFont typeface="Times New Roman"/>
              <a:buNone/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0" type="dt"/>
          </p:nvPr>
        </p:nvSpPr>
        <p:spPr>
          <a:xfrm>
            <a:off x="503237" y="7007225"/>
            <a:ext cx="2341562" cy="392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7223125" y="7007225"/>
            <a:ext cx="2341562" cy="392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Только заголовок"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type="title"/>
          </p:nvPr>
        </p:nvSpPr>
        <p:spPr>
          <a:xfrm>
            <a:off x="503237" y="301625"/>
            <a:ext cx="9064624" cy="1255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297180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342900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388620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91" name="Shape 191"/>
          <p:cNvSpPr txBox="1"/>
          <p:nvPr>
            <p:ph idx="12" type="sldNum"/>
          </p:nvPr>
        </p:nvSpPr>
        <p:spPr>
          <a:xfrm>
            <a:off x="7227886" y="6886575"/>
            <a:ext cx="2341562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>
            <a:lvl1pPr indent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Сравнение"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type="title"/>
          </p:nvPr>
        </p:nvSpPr>
        <p:spPr>
          <a:xfrm>
            <a:off x="504825" y="303212"/>
            <a:ext cx="9072562" cy="1258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504825" y="1692275"/>
            <a:ext cx="4452937" cy="7048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195" name="Shape 195"/>
          <p:cNvSpPr txBox="1"/>
          <p:nvPr>
            <p:ph idx="2" type="body"/>
          </p:nvPr>
        </p:nvSpPr>
        <p:spPr>
          <a:xfrm>
            <a:off x="504825" y="2397125"/>
            <a:ext cx="4452937" cy="4356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96" name="Shape 196"/>
          <p:cNvSpPr txBox="1"/>
          <p:nvPr>
            <p:ph idx="3" type="body"/>
          </p:nvPr>
        </p:nvSpPr>
        <p:spPr>
          <a:xfrm>
            <a:off x="5121275" y="1692275"/>
            <a:ext cx="4456112" cy="7048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197" name="Shape 197"/>
          <p:cNvSpPr txBox="1"/>
          <p:nvPr>
            <p:ph idx="4" type="body"/>
          </p:nvPr>
        </p:nvSpPr>
        <p:spPr>
          <a:xfrm>
            <a:off x="5121275" y="2397125"/>
            <a:ext cx="4456112" cy="4356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98" name="Shape 198"/>
          <p:cNvSpPr txBox="1"/>
          <p:nvPr>
            <p:ph idx="12" type="sldNum"/>
          </p:nvPr>
        </p:nvSpPr>
        <p:spPr>
          <a:xfrm>
            <a:off x="7227886" y="6886575"/>
            <a:ext cx="2341562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>
            <a:lvl1pPr indent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Два объекта"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type="title"/>
          </p:nvPr>
        </p:nvSpPr>
        <p:spPr>
          <a:xfrm>
            <a:off x="503237" y="301625"/>
            <a:ext cx="9064624" cy="1255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297180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342900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388620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503237" y="1768475"/>
            <a:ext cx="4456111" cy="49831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02" name="Shape 202"/>
          <p:cNvSpPr txBox="1"/>
          <p:nvPr>
            <p:ph idx="2" type="body"/>
          </p:nvPr>
        </p:nvSpPr>
        <p:spPr>
          <a:xfrm>
            <a:off x="5111750" y="1768475"/>
            <a:ext cx="4456112" cy="49831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03" name="Shape 203"/>
          <p:cNvSpPr txBox="1"/>
          <p:nvPr>
            <p:ph idx="12" type="sldNum"/>
          </p:nvPr>
        </p:nvSpPr>
        <p:spPr>
          <a:xfrm>
            <a:off x="7227886" y="6886575"/>
            <a:ext cx="2341562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>
            <a:lvl1pPr indent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Заголовок раздела"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>
            <p:ph type="title"/>
          </p:nvPr>
        </p:nvSpPr>
        <p:spPr>
          <a:xfrm>
            <a:off x="796925" y="4857750"/>
            <a:ext cx="8567738" cy="15017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796925" y="3203575"/>
            <a:ext cx="8567738" cy="165417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207" name="Shape 207"/>
          <p:cNvSpPr txBox="1"/>
          <p:nvPr>
            <p:ph idx="12" type="sldNum"/>
          </p:nvPr>
        </p:nvSpPr>
        <p:spPr>
          <a:xfrm>
            <a:off x="7227886" y="6886575"/>
            <a:ext cx="2341562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>
            <a:lvl1pPr indent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Заголовок и объект"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type="title"/>
          </p:nvPr>
        </p:nvSpPr>
        <p:spPr>
          <a:xfrm>
            <a:off x="503237" y="301625"/>
            <a:ext cx="9064624" cy="1255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297180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342900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388620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503237" y="1768475"/>
            <a:ext cx="9064624" cy="49831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lnSpc>
                <a:spcPct val="93000"/>
              </a:lnSpc>
              <a:spcBef>
                <a:spcPts val="0"/>
              </a:spcBef>
              <a:spcAft>
                <a:spcPts val="1425"/>
              </a:spcAft>
              <a:buClr>
                <a:srgbClr val="000000"/>
              </a:buClr>
              <a:buFont typeface="Times New Roman"/>
              <a:buChar char="•"/>
              <a:defRPr/>
            </a:lvl1pPr>
            <a:lvl2pPr indent="-107950" marL="742950" rtl="0" algn="l">
              <a:lnSpc>
                <a:spcPct val="93000"/>
              </a:lnSpc>
              <a:spcBef>
                <a:spcPts val="0"/>
              </a:spcBef>
              <a:spcAft>
                <a:spcPts val="1138"/>
              </a:spcAft>
              <a:buClr>
                <a:srgbClr val="000000"/>
              </a:buClr>
              <a:buFont typeface="Times New Roman"/>
              <a:buChar char="–"/>
              <a:defRPr/>
            </a:lvl2pPr>
            <a:lvl3pPr indent="-76200" marL="1143000" rtl="0" algn="l">
              <a:lnSpc>
                <a:spcPct val="93000"/>
              </a:lnSpc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Font typeface="Times New Roman"/>
              <a:buChar char="•"/>
              <a:defRPr/>
            </a:lvl3pPr>
            <a:lvl4pPr indent="-101600" marL="1600200" rtl="0" algn="l">
              <a:lnSpc>
                <a:spcPct val="93000"/>
              </a:lnSpc>
              <a:spcBef>
                <a:spcPts val="0"/>
              </a:spcBef>
              <a:spcAft>
                <a:spcPts val="575"/>
              </a:spcAft>
              <a:buClr>
                <a:srgbClr val="000000"/>
              </a:buClr>
              <a:buFont typeface="Times New Roman"/>
              <a:buChar char="–"/>
              <a:defRPr/>
            </a:lvl4pPr>
            <a:lvl5pPr indent="-101600" marL="2057400" rtl="0" algn="l">
              <a:lnSpc>
                <a:spcPct val="93000"/>
              </a:lnSpc>
              <a:spcBef>
                <a:spcPts val="0"/>
              </a:spcBef>
              <a:spcAft>
                <a:spcPts val="288"/>
              </a:spcAft>
              <a:buClr>
                <a:srgbClr val="000000"/>
              </a:buClr>
              <a:buFont typeface="Times New Roman"/>
              <a:buChar char="»"/>
              <a:defRPr/>
            </a:lvl5pPr>
            <a:lvl6pPr indent="-228600" marL="2514600" rtl="0" algn="l">
              <a:lnSpc>
                <a:spcPct val="93000"/>
              </a:lnSpc>
              <a:spcBef>
                <a:spcPts val="0"/>
              </a:spcBef>
              <a:spcAft>
                <a:spcPts val="288"/>
              </a:spcAft>
              <a:defRPr/>
            </a:lvl6pPr>
            <a:lvl7pPr indent="-228600" marL="2971800" rtl="0" algn="l">
              <a:lnSpc>
                <a:spcPct val="93000"/>
              </a:lnSpc>
              <a:spcBef>
                <a:spcPts val="0"/>
              </a:spcBef>
              <a:spcAft>
                <a:spcPts val="288"/>
              </a:spcAft>
              <a:defRPr/>
            </a:lvl7pPr>
            <a:lvl8pPr indent="-228600" marL="3429000" rtl="0" algn="l">
              <a:lnSpc>
                <a:spcPct val="93000"/>
              </a:lnSpc>
              <a:spcBef>
                <a:spcPts val="0"/>
              </a:spcBef>
              <a:spcAft>
                <a:spcPts val="288"/>
              </a:spcAft>
              <a:defRPr/>
            </a:lvl8pPr>
            <a:lvl9pPr indent="-228600" marL="3886200" rtl="0" algn="l">
              <a:lnSpc>
                <a:spcPct val="93000"/>
              </a:lnSpc>
              <a:spcBef>
                <a:spcPts val="0"/>
              </a:spcBef>
              <a:spcAft>
                <a:spcPts val="288"/>
              </a:spcAft>
              <a:defRPr/>
            </a:lvl9pPr>
          </a:lstStyle>
          <a:p/>
        </p:txBody>
      </p:sp>
      <p:sp>
        <p:nvSpPr>
          <p:cNvPr id="211" name="Shape 211"/>
          <p:cNvSpPr txBox="1"/>
          <p:nvPr>
            <p:ph idx="12" type="sldNum"/>
          </p:nvPr>
        </p:nvSpPr>
        <p:spPr>
          <a:xfrm>
            <a:off x="7227886" y="6886575"/>
            <a:ext cx="2341562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>
            <a:lvl1pPr indent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Титульный слайд"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type="ctrTitle"/>
          </p:nvPr>
        </p:nvSpPr>
        <p:spPr>
          <a:xfrm>
            <a:off x="755650" y="2347913"/>
            <a:ext cx="8569325" cy="162083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29718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34290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38862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14" name="Shape 214"/>
          <p:cNvSpPr txBox="1"/>
          <p:nvPr>
            <p:ph idx="1" type="subTitle"/>
          </p:nvPr>
        </p:nvSpPr>
        <p:spPr>
          <a:xfrm>
            <a:off x="1512887" y="4283075"/>
            <a:ext cx="7056437" cy="19319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lnSpc>
                <a:spcPct val="93000"/>
              </a:lnSpc>
              <a:spcBef>
                <a:spcPts val="0"/>
              </a:spcBef>
              <a:spcAft>
                <a:spcPts val="1425"/>
              </a:spcAft>
              <a:buClr>
                <a:srgbClr val="000000"/>
              </a:buClr>
              <a:buFont typeface="Times New Roman"/>
              <a:buNone/>
              <a:defRPr/>
            </a:lvl1pPr>
            <a:lvl2pPr indent="0" marL="457200" marR="0" rtl="0" algn="ctr">
              <a:lnSpc>
                <a:spcPct val="93000"/>
              </a:lnSpc>
              <a:spcBef>
                <a:spcPts val="0"/>
              </a:spcBef>
              <a:spcAft>
                <a:spcPts val="1138"/>
              </a:spcAft>
              <a:buClr>
                <a:srgbClr val="000000"/>
              </a:buClr>
              <a:buFont typeface="Times New Roman"/>
              <a:buNone/>
              <a:defRPr/>
            </a:lvl2pPr>
            <a:lvl3pPr indent="0" marL="914400" marR="0" rtl="0" algn="ctr">
              <a:lnSpc>
                <a:spcPct val="93000"/>
              </a:lnSpc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Font typeface="Times New Roman"/>
              <a:buNone/>
              <a:defRPr/>
            </a:lvl3pPr>
            <a:lvl4pPr indent="0" marL="1371600" marR="0" rtl="0" algn="ctr">
              <a:lnSpc>
                <a:spcPct val="93000"/>
              </a:lnSpc>
              <a:spcBef>
                <a:spcPts val="0"/>
              </a:spcBef>
              <a:spcAft>
                <a:spcPts val="575"/>
              </a:spcAft>
              <a:buClr>
                <a:srgbClr val="000000"/>
              </a:buClr>
              <a:buFont typeface="Times New Roman"/>
              <a:buNone/>
              <a:defRPr/>
            </a:lvl4pPr>
            <a:lvl5pPr indent="0" marL="1828800" marR="0" rtl="0" algn="ctr">
              <a:lnSpc>
                <a:spcPct val="93000"/>
              </a:lnSpc>
              <a:spcBef>
                <a:spcPts val="0"/>
              </a:spcBef>
              <a:spcAft>
                <a:spcPts val="288"/>
              </a:spcAft>
              <a:buClr>
                <a:srgbClr val="000000"/>
              </a:buClr>
              <a:buFont typeface="Times New Roman"/>
              <a:buNone/>
              <a:defRPr/>
            </a:lvl5pPr>
            <a:lvl6pPr indent="0" marL="2286000" marR="0" rtl="0" algn="ctr">
              <a:lnSpc>
                <a:spcPct val="93000"/>
              </a:lnSpc>
              <a:spcBef>
                <a:spcPts val="0"/>
              </a:spcBef>
              <a:spcAft>
                <a:spcPts val="288"/>
              </a:spcAft>
              <a:buClr>
                <a:srgbClr val="000000"/>
              </a:buClr>
              <a:buFont typeface="Times New Roman"/>
              <a:buNone/>
              <a:defRPr/>
            </a:lvl6pPr>
            <a:lvl7pPr indent="0" marL="2743200" marR="0" rtl="0" algn="ctr">
              <a:lnSpc>
                <a:spcPct val="93000"/>
              </a:lnSpc>
              <a:spcBef>
                <a:spcPts val="0"/>
              </a:spcBef>
              <a:spcAft>
                <a:spcPts val="288"/>
              </a:spcAft>
              <a:buClr>
                <a:srgbClr val="000000"/>
              </a:buClr>
              <a:buFont typeface="Times New Roman"/>
              <a:buNone/>
              <a:defRPr/>
            </a:lvl7pPr>
            <a:lvl8pPr indent="0" marL="3200400" marR="0" rtl="0" algn="ctr">
              <a:lnSpc>
                <a:spcPct val="93000"/>
              </a:lnSpc>
              <a:spcBef>
                <a:spcPts val="0"/>
              </a:spcBef>
              <a:spcAft>
                <a:spcPts val="288"/>
              </a:spcAft>
              <a:buClr>
                <a:srgbClr val="000000"/>
              </a:buClr>
              <a:buFont typeface="Times New Roman"/>
              <a:buNone/>
              <a:defRPr/>
            </a:lvl8pPr>
            <a:lvl9pPr indent="0" marL="3657600" marR="0" rtl="0" algn="ctr">
              <a:lnSpc>
                <a:spcPct val="93000"/>
              </a:lnSpc>
              <a:spcBef>
                <a:spcPts val="0"/>
              </a:spcBef>
              <a:spcAft>
                <a:spcPts val="288"/>
              </a:spcAft>
              <a:buClr>
                <a:srgbClr val="000000"/>
              </a:buClr>
              <a:buFont typeface="Times New Roman"/>
              <a:buNone/>
              <a:defRPr/>
            </a:lvl9pPr>
          </a:lstStyle>
          <a:p/>
        </p:txBody>
      </p:sp>
      <p:sp>
        <p:nvSpPr>
          <p:cNvPr id="215" name="Shape 215"/>
          <p:cNvSpPr txBox="1"/>
          <p:nvPr>
            <p:ph idx="12" type="sldNum"/>
          </p:nvPr>
        </p:nvSpPr>
        <p:spPr>
          <a:xfrm>
            <a:off x="7227886" y="6886575"/>
            <a:ext cx="2341562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>
            <a:lvl1pPr indent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Вертикальный заголовок и текст"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>
            <p:ph type="title"/>
          </p:nvPr>
        </p:nvSpPr>
        <p:spPr>
          <a:xfrm rot="5400000">
            <a:off x="5614194" y="2404269"/>
            <a:ext cx="6194425" cy="23923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29718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34290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38862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27" name="Shape 227"/>
          <p:cNvSpPr txBox="1"/>
          <p:nvPr>
            <p:ph idx="1" type="body"/>
          </p:nvPr>
        </p:nvSpPr>
        <p:spPr>
          <a:xfrm rot="5400000">
            <a:off x="752475" y="87313"/>
            <a:ext cx="6194425" cy="70262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95250" marL="342900" rtl="0" algn="l">
              <a:lnSpc>
                <a:spcPct val="93000"/>
              </a:lnSpc>
              <a:spcBef>
                <a:spcPts val="0"/>
              </a:spcBef>
              <a:spcAft>
                <a:spcPts val="1725"/>
              </a:spcAft>
              <a:buClr>
                <a:srgbClr val="000000"/>
              </a:buClr>
              <a:buFont typeface="Times New Roman"/>
              <a:buChar char="•"/>
              <a:defRPr/>
            </a:lvl1pPr>
            <a:lvl2pPr indent="-101600" marL="742950" rtl="0" algn="l">
              <a:lnSpc>
                <a:spcPct val="93000"/>
              </a:lnSpc>
              <a:spcBef>
                <a:spcPts val="0"/>
              </a:spcBef>
              <a:spcAft>
                <a:spcPts val="1375"/>
              </a:spcAft>
              <a:buClr>
                <a:srgbClr val="000000"/>
              </a:buClr>
              <a:buFont typeface="Times New Roman"/>
              <a:buChar char="–"/>
              <a:defRPr/>
            </a:lvl2pPr>
            <a:lvl3pPr indent="-76200" marL="1143000" rtl="0" algn="l">
              <a:lnSpc>
                <a:spcPct val="93000"/>
              </a:lnSpc>
              <a:spcBef>
                <a:spcPts val="0"/>
              </a:spcBef>
              <a:spcAft>
                <a:spcPts val="1038"/>
              </a:spcAft>
              <a:buClr>
                <a:srgbClr val="000000"/>
              </a:buClr>
              <a:buFont typeface="Times New Roman"/>
              <a:buChar char="•"/>
              <a:defRPr/>
            </a:lvl3pPr>
            <a:lvl4pPr indent="-76200" marL="1600200" rtl="0" algn="l">
              <a:lnSpc>
                <a:spcPct val="93000"/>
              </a:lnSpc>
              <a:spcBef>
                <a:spcPts val="0"/>
              </a:spcBef>
              <a:spcAft>
                <a:spcPts val="688"/>
              </a:spcAft>
              <a:buClr>
                <a:srgbClr val="000000"/>
              </a:buClr>
              <a:buFont typeface="Times New Roman"/>
              <a:buChar char="–"/>
              <a:defRPr/>
            </a:lvl4pPr>
            <a:lvl5pPr indent="-76200" marL="2057400" rtl="0" algn="l">
              <a:lnSpc>
                <a:spcPct val="93000"/>
              </a:lnSpc>
              <a:spcBef>
                <a:spcPts val="0"/>
              </a:spcBef>
              <a:spcAft>
                <a:spcPts val="350"/>
              </a:spcAft>
              <a:buClr>
                <a:srgbClr val="000000"/>
              </a:buClr>
              <a:buFont typeface="Times New Roman"/>
              <a:buChar char="»"/>
              <a:defRPr/>
            </a:lvl5pPr>
            <a:lvl6pPr indent="-228600" marL="2514600" rtl="0" algn="l">
              <a:lnSpc>
                <a:spcPct val="93000"/>
              </a:lnSpc>
              <a:spcBef>
                <a:spcPts val="0"/>
              </a:spcBef>
              <a:spcAft>
                <a:spcPts val="350"/>
              </a:spcAft>
              <a:defRPr/>
            </a:lvl6pPr>
            <a:lvl7pPr indent="-228600" marL="2971800" rtl="0" algn="l">
              <a:lnSpc>
                <a:spcPct val="93000"/>
              </a:lnSpc>
              <a:spcBef>
                <a:spcPts val="0"/>
              </a:spcBef>
              <a:spcAft>
                <a:spcPts val="350"/>
              </a:spcAft>
              <a:defRPr/>
            </a:lvl7pPr>
            <a:lvl8pPr indent="-228600" marL="3429000" rtl="0" algn="l">
              <a:lnSpc>
                <a:spcPct val="93000"/>
              </a:lnSpc>
              <a:spcBef>
                <a:spcPts val="0"/>
              </a:spcBef>
              <a:spcAft>
                <a:spcPts val="350"/>
              </a:spcAft>
              <a:defRPr/>
            </a:lvl8pPr>
            <a:lvl9pPr indent="-228600" marL="3886200" rtl="0" algn="l">
              <a:lnSpc>
                <a:spcPct val="93000"/>
              </a:lnSpc>
              <a:spcBef>
                <a:spcPts val="0"/>
              </a:spcBef>
              <a:spcAft>
                <a:spcPts val="350"/>
              </a:spcAft>
              <a:defRPr/>
            </a:lvl9pPr>
          </a:lstStyle>
          <a:p/>
        </p:txBody>
      </p:sp>
      <p:sp>
        <p:nvSpPr>
          <p:cNvPr id="228" name="Shape 228"/>
          <p:cNvSpPr txBox="1"/>
          <p:nvPr>
            <p:ph idx="10" type="dt"/>
          </p:nvPr>
        </p:nvSpPr>
        <p:spPr>
          <a:xfrm>
            <a:off x="7140575" y="84136"/>
            <a:ext cx="2767012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29" name="Shape 229"/>
          <p:cNvSpPr txBox="1"/>
          <p:nvPr>
            <p:ph idx="12" type="sldNum"/>
          </p:nvPr>
        </p:nvSpPr>
        <p:spPr>
          <a:xfrm>
            <a:off x="9072561" y="7135811"/>
            <a:ext cx="831850" cy="266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24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Source Sans Pro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Заголовок и вертикальный текст"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type="title"/>
          </p:nvPr>
        </p:nvSpPr>
        <p:spPr>
          <a:xfrm>
            <a:off x="336550" y="503237"/>
            <a:ext cx="9571037" cy="9191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29718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34290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38862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32" name="Shape 232"/>
          <p:cNvSpPr txBox="1"/>
          <p:nvPr>
            <p:ph idx="1" type="body"/>
          </p:nvPr>
        </p:nvSpPr>
        <p:spPr>
          <a:xfrm rot="5400000">
            <a:off x="2629693" y="-580231"/>
            <a:ext cx="4984749" cy="95710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95250" marL="342900" rtl="0" algn="l">
              <a:lnSpc>
                <a:spcPct val="93000"/>
              </a:lnSpc>
              <a:spcBef>
                <a:spcPts val="0"/>
              </a:spcBef>
              <a:spcAft>
                <a:spcPts val="1725"/>
              </a:spcAft>
              <a:buClr>
                <a:srgbClr val="000000"/>
              </a:buClr>
              <a:buFont typeface="Times New Roman"/>
              <a:buChar char="•"/>
              <a:defRPr/>
            </a:lvl1pPr>
            <a:lvl2pPr indent="-101600" marL="742950" rtl="0" algn="l">
              <a:lnSpc>
                <a:spcPct val="93000"/>
              </a:lnSpc>
              <a:spcBef>
                <a:spcPts val="0"/>
              </a:spcBef>
              <a:spcAft>
                <a:spcPts val="1375"/>
              </a:spcAft>
              <a:buClr>
                <a:srgbClr val="000000"/>
              </a:buClr>
              <a:buFont typeface="Times New Roman"/>
              <a:buChar char="–"/>
              <a:defRPr/>
            </a:lvl2pPr>
            <a:lvl3pPr indent="-76200" marL="1143000" rtl="0" algn="l">
              <a:lnSpc>
                <a:spcPct val="93000"/>
              </a:lnSpc>
              <a:spcBef>
                <a:spcPts val="0"/>
              </a:spcBef>
              <a:spcAft>
                <a:spcPts val="1038"/>
              </a:spcAft>
              <a:buClr>
                <a:srgbClr val="000000"/>
              </a:buClr>
              <a:buFont typeface="Times New Roman"/>
              <a:buChar char="•"/>
              <a:defRPr/>
            </a:lvl3pPr>
            <a:lvl4pPr indent="-76200" marL="1600200" rtl="0" algn="l">
              <a:lnSpc>
                <a:spcPct val="93000"/>
              </a:lnSpc>
              <a:spcBef>
                <a:spcPts val="0"/>
              </a:spcBef>
              <a:spcAft>
                <a:spcPts val="688"/>
              </a:spcAft>
              <a:buClr>
                <a:srgbClr val="000000"/>
              </a:buClr>
              <a:buFont typeface="Times New Roman"/>
              <a:buChar char="–"/>
              <a:defRPr/>
            </a:lvl4pPr>
            <a:lvl5pPr indent="-76200" marL="2057400" rtl="0" algn="l">
              <a:lnSpc>
                <a:spcPct val="93000"/>
              </a:lnSpc>
              <a:spcBef>
                <a:spcPts val="0"/>
              </a:spcBef>
              <a:spcAft>
                <a:spcPts val="350"/>
              </a:spcAft>
              <a:buClr>
                <a:srgbClr val="000000"/>
              </a:buClr>
              <a:buFont typeface="Times New Roman"/>
              <a:buChar char="»"/>
              <a:defRPr/>
            </a:lvl5pPr>
            <a:lvl6pPr indent="-228600" marL="2514600" rtl="0" algn="l">
              <a:lnSpc>
                <a:spcPct val="93000"/>
              </a:lnSpc>
              <a:spcBef>
                <a:spcPts val="0"/>
              </a:spcBef>
              <a:spcAft>
                <a:spcPts val="350"/>
              </a:spcAft>
              <a:defRPr/>
            </a:lvl6pPr>
            <a:lvl7pPr indent="-228600" marL="2971800" rtl="0" algn="l">
              <a:lnSpc>
                <a:spcPct val="93000"/>
              </a:lnSpc>
              <a:spcBef>
                <a:spcPts val="0"/>
              </a:spcBef>
              <a:spcAft>
                <a:spcPts val="350"/>
              </a:spcAft>
              <a:defRPr/>
            </a:lvl7pPr>
            <a:lvl8pPr indent="-228600" marL="3429000" rtl="0" algn="l">
              <a:lnSpc>
                <a:spcPct val="93000"/>
              </a:lnSpc>
              <a:spcBef>
                <a:spcPts val="0"/>
              </a:spcBef>
              <a:spcAft>
                <a:spcPts val="350"/>
              </a:spcAft>
              <a:defRPr/>
            </a:lvl8pPr>
            <a:lvl9pPr indent="-228600" marL="3886200" rtl="0" algn="l">
              <a:lnSpc>
                <a:spcPct val="93000"/>
              </a:lnSpc>
              <a:spcBef>
                <a:spcPts val="0"/>
              </a:spcBef>
              <a:spcAft>
                <a:spcPts val="350"/>
              </a:spcAft>
              <a:defRPr/>
            </a:lvl9pPr>
          </a:lstStyle>
          <a:p/>
        </p:txBody>
      </p:sp>
      <p:sp>
        <p:nvSpPr>
          <p:cNvPr id="233" name="Shape 233"/>
          <p:cNvSpPr txBox="1"/>
          <p:nvPr>
            <p:ph idx="10" type="dt"/>
          </p:nvPr>
        </p:nvSpPr>
        <p:spPr>
          <a:xfrm>
            <a:off x="7140575" y="84136"/>
            <a:ext cx="2767012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34" name="Shape 234"/>
          <p:cNvSpPr txBox="1"/>
          <p:nvPr>
            <p:ph idx="12" type="sldNum"/>
          </p:nvPr>
        </p:nvSpPr>
        <p:spPr>
          <a:xfrm>
            <a:off x="9072561" y="7135811"/>
            <a:ext cx="831850" cy="266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24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Source Sans Pro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Рисунок с подписью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>
            <p:ph type="title"/>
          </p:nvPr>
        </p:nvSpPr>
        <p:spPr>
          <a:xfrm>
            <a:off x="1976438" y="5291137"/>
            <a:ext cx="6048374" cy="6254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7" name="Shape 237"/>
          <p:cNvSpPr/>
          <p:nvPr>
            <p:ph idx="2" type="pic"/>
          </p:nvPr>
        </p:nvSpPr>
        <p:spPr>
          <a:xfrm>
            <a:off x="1976438" y="674687"/>
            <a:ext cx="6048374" cy="4537074"/>
          </a:xfrm>
          <a:prstGeom prst="rect">
            <a:avLst/>
          </a:prstGeom>
          <a:noFill/>
          <a:ln>
            <a:noFill/>
          </a:ln>
        </p:spPr>
      </p:sp>
      <p:sp>
        <p:nvSpPr>
          <p:cNvPr id="238" name="Shape 238"/>
          <p:cNvSpPr txBox="1"/>
          <p:nvPr>
            <p:ph idx="1" type="body"/>
          </p:nvPr>
        </p:nvSpPr>
        <p:spPr>
          <a:xfrm>
            <a:off x="1976438" y="5916612"/>
            <a:ext cx="6048374" cy="8874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bin"/>
              <a:buNone/>
              <a:defRPr/>
            </a:lvl1pPr>
            <a:lvl2pPr indent="0" marL="457200" rtl="0">
              <a:spcBef>
                <a:spcPts val="0"/>
              </a:spcBef>
              <a:buFont typeface="Cabin"/>
              <a:buNone/>
              <a:defRPr/>
            </a:lvl2pPr>
            <a:lvl3pPr indent="0" marL="914400" rtl="0">
              <a:spcBef>
                <a:spcPts val="0"/>
              </a:spcBef>
              <a:buFont typeface="Cabin"/>
              <a:buNone/>
              <a:defRPr/>
            </a:lvl3pPr>
            <a:lvl4pPr indent="0" marL="1371600" rtl="0">
              <a:spcBef>
                <a:spcPts val="0"/>
              </a:spcBef>
              <a:buFont typeface="Cabin"/>
              <a:buNone/>
              <a:defRPr/>
            </a:lvl4pPr>
            <a:lvl5pPr indent="0" marL="1828800" rtl="0">
              <a:spcBef>
                <a:spcPts val="0"/>
              </a:spcBef>
              <a:buFont typeface="Cabin"/>
              <a:buNone/>
              <a:defRPr/>
            </a:lvl5pPr>
            <a:lvl6pPr indent="0" marL="2286000" rtl="0">
              <a:spcBef>
                <a:spcPts val="0"/>
              </a:spcBef>
              <a:buFont typeface="Cabin"/>
              <a:buNone/>
              <a:defRPr/>
            </a:lvl6pPr>
            <a:lvl7pPr indent="0" marL="2743200" rtl="0">
              <a:spcBef>
                <a:spcPts val="0"/>
              </a:spcBef>
              <a:buFont typeface="Cabin"/>
              <a:buNone/>
              <a:defRPr/>
            </a:lvl7pPr>
            <a:lvl8pPr indent="0" marL="3200400" rtl="0">
              <a:spcBef>
                <a:spcPts val="0"/>
              </a:spcBef>
              <a:buFont typeface="Cabin"/>
              <a:buNone/>
              <a:defRPr/>
            </a:lvl8pPr>
            <a:lvl9pPr indent="0" marL="3657600" rtl="0">
              <a:spcBef>
                <a:spcPts val="0"/>
              </a:spcBef>
              <a:buFont typeface="Cabin"/>
              <a:buNone/>
              <a:defRPr/>
            </a:lvl9pPr>
          </a:lstStyle>
          <a:p/>
        </p:txBody>
      </p:sp>
      <p:sp>
        <p:nvSpPr>
          <p:cNvPr id="239" name="Shape 239"/>
          <p:cNvSpPr txBox="1"/>
          <p:nvPr>
            <p:ph idx="10" type="dt"/>
          </p:nvPr>
        </p:nvSpPr>
        <p:spPr>
          <a:xfrm>
            <a:off x="7140575" y="84136"/>
            <a:ext cx="2767012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40" name="Shape 240"/>
          <p:cNvSpPr txBox="1"/>
          <p:nvPr>
            <p:ph idx="12" type="sldNum"/>
          </p:nvPr>
        </p:nvSpPr>
        <p:spPr>
          <a:xfrm>
            <a:off x="9072561" y="7135811"/>
            <a:ext cx="831850" cy="266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24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Source Sans Pro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Объект с подписью"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/>
          <p:nvPr>
            <p:ph type="title"/>
          </p:nvPr>
        </p:nvSpPr>
        <p:spPr>
          <a:xfrm>
            <a:off x="504825" y="301625"/>
            <a:ext cx="3316287" cy="12795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43" name="Shape 243"/>
          <p:cNvSpPr txBox="1"/>
          <p:nvPr>
            <p:ph idx="1" type="body"/>
          </p:nvPr>
        </p:nvSpPr>
        <p:spPr>
          <a:xfrm>
            <a:off x="3941762" y="301625"/>
            <a:ext cx="5635625" cy="645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44" name="Shape 244"/>
          <p:cNvSpPr txBox="1"/>
          <p:nvPr>
            <p:ph idx="2" type="body"/>
          </p:nvPr>
        </p:nvSpPr>
        <p:spPr>
          <a:xfrm>
            <a:off x="504825" y="1581150"/>
            <a:ext cx="3316287" cy="517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bin"/>
              <a:buNone/>
              <a:defRPr/>
            </a:lvl1pPr>
            <a:lvl2pPr indent="0" marL="457200" rtl="0">
              <a:spcBef>
                <a:spcPts val="0"/>
              </a:spcBef>
              <a:buFont typeface="Cabin"/>
              <a:buNone/>
              <a:defRPr/>
            </a:lvl2pPr>
            <a:lvl3pPr indent="0" marL="914400" rtl="0">
              <a:spcBef>
                <a:spcPts val="0"/>
              </a:spcBef>
              <a:buFont typeface="Cabin"/>
              <a:buNone/>
              <a:defRPr/>
            </a:lvl3pPr>
            <a:lvl4pPr indent="0" marL="1371600" rtl="0">
              <a:spcBef>
                <a:spcPts val="0"/>
              </a:spcBef>
              <a:buFont typeface="Cabin"/>
              <a:buNone/>
              <a:defRPr/>
            </a:lvl4pPr>
            <a:lvl5pPr indent="0" marL="1828800" rtl="0">
              <a:spcBef>
                <a:spcPts val="0"/>
              </a:spcBef>
              <a:buFont typeface="Cabin"/>
              <a:buNone/>
              <a:defRPr/>
            </a:lvl5pPr>
            <a:lvl6pPr indent="0" marL="2286000" rtl="0">
              <a:spcBef>
                <a:spcPts val="0"/>
              </a:spcBef>
              <a:buFont typeface="Cabin"/>
              <a:buNone/>
              <a:defRPr/>
            </a:lvl6pPr>
            <a:lvl7pPr indent="0" marL="2743200" rtl="0">
              <a:spcBef>
                <a:spcPts val="0"/>
              </a:spcBef>
              <a:buFont typeface="Cabin"/>
              <a:buNone/>
              <a:defRPr/>
            </a:lvl7pPr>
            <a:lvl8pPr indent="0" marL="3200400" rtl="0">
              <a:spcBef>
                <a:spcPts val="0"/>
              </a:spcBef>
              <a:buFont typeface="Cabin"/>
              <a:buNone/>
              <a:defRPr/>
            </a:lvl8pPr>
            <a:lvl9pPr indent="0" marL="3657600" rtl="0">
              <a:spcBef>
                <a:spcPts val="0"/>
              </a:spcBef>
              <a:buFont typeface="Cabin"/>
              <a:buNone/>
              <a:defRPr/>
            </a:lvl9pPr>
          </a:lstStyle>
          <a:p/>
        </p:txBody>
      </p:sp>
      <p:sp>
        <p:nvSpPr>
          <p:cNvPr id="245" name="Shape 245"/>
          <p:cNvSpPr txBox="1"/>
          <p:nvPr>
            <p:ph idx="10" type="dt"/>
          </p:nvPr>
        </p:nvSpPr>
        <p:spPr>
          <a:xfrm>
            <a:off x="7140575" y="84136"/>
            <a:ext cx="2767012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46" name="Shape 246"/>
          <p:cNvSpPr txBox="1"/>
          <p:nvPr>
            <p:ph idx="12" type="sldNum"/>
          </p:nvPr>
        </p:nvSpPr>
        <p:spPr>
          <a:xfrm>
            <a:off x="9072561" y="7135811"/>
            <a:ext cx="831850" cy="266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24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Source Sans Pro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Вертикальный заголовок и текст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 rot="5400000">
            <a:off x="5211763" y="2390774"/>
            <a:ext cx="6440486" cy="22653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297180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342900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388620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 rot="5400000">
            <a:off x="604838" y="201612"/>
            <a:ext cx="6440486" cy="66436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0650" marL="342900" rtl="0" algn="l">
              <a:lnSpc>
                <a:spcPct val="102000"/>
              </a:lnSpc>
              <a:spcBef>
                <a:spcPts val="0"/>
              </a:spcBef>
              <a:spcAft>
                <a:spcPts val="1563"/>
              </a:spcAft>
              <a:buClr>
                <a:srgbClr val="000000"/>
              </a:buClr>
              <a:buFont typeface="Times New Roman"/>
              <a:buChar char="•"/>
              <a:defRPr/>
            </a:lvl1pPr>
            <a:lvl2pPr indent="-114300" marL="742950" rtl="0" algn="l">
              <a:lnSpc>
                <a:spcPct val="102000"/>
              </a:lnSpc>
              <a:spcBef>
                <a:spcPts val="0"/>
              </a:spcBef>
              <a:spcAft>
                <a:spcPts val="1250"/>
              </a:spcAft>
              <a:buClr>
                <a:srgbClr val="000000"/>
              </a:buClr>
              <a:buFont typeface="Times New Roman"/>
              <a:buChar char="–"/>
              <a:defRPr/>
            </a:lvl2pPr>
            <a:lvl3pPr indent="-88900" marL="1143000" rtl="0" algn="l">
              <a:lnSpc>
                <a:spcPct val="102000"/>
              </a:lnSpc>
              <a:spcBef>
                <a:spcPts val="0"/>
              </a:spcBef>
              <a:spcAft>
                <a:spcPts val="938"/>
              </a:spcAft>
              <a:buClr>
                <a:srgbClr val="000000"/>
              </a:buClr>
              <a:buFont typeface="Times New Roman"/>
              <a:buChar char="•"/>
              <a:defRPr/>
            </a:lvl3pPr>
            <a:lvl4pPr indent="-88900" marL="1600200" rtl="0" algn="l">
              <a:lnSpc>
                <a:spcPct val="102000"/>
              </a:lnSpc>
              <a:spcBef>
                <a:spcPts val="0"/>
              </a:spcBef>
              <a:spcAft>
                <a:spcPts val="625"/>
              </a:spcAft>
              <a:buClr>
                <a:srgbClr val="000000"/>
              </a:buClr>
              <a:buFont typeface="Times New Roman"/>
              <a:buChar char="–"/>
              <a:defRPr/>
            </a:lvl4pPr>
            <a:lvl5pPr indent="-88900" marL="2057400" rtl="0" algn="l">
              <a:lnSpc>
                <a:spcPct val="93000"/>
              </a:lnSpc>
              <a:spcBef>
                <a:spcPts val="0"/>
              </a:spcBef>
              <a:spcAft>
                <a:spcPts val="313"/>
              </a:spcAft>
              <a:buClr>
                <a:srgbClr val="000000"/>
              </a:buClr>
              <a:buFont typeface="Times New Roman"/>
              <a:buChar char="»"/>
              <a:defRPr/>
            </a:lvl5pPr>
            <a:lvl6pPr indent="-228600" marL="2514600" rtl="0" algn="l">
              <a:lnSpc>
                <a:spcPct val="93000"/>
              </a:lnSpc>
              <a:spcBef>
                <a:spcPts val="0"/>
              </a:spcBef>
              <a:spcAft>
                <a:spcPts val="313"/>
              </a:spcAft>
              <a:defRPr/>
            </a:lvl6pPr>
            <a:lvl7pPr indent="-228600" marL="2971800" rtl="0" algn="l">
              <a:lnSpc>
                <a:spcPct val="93000"/>
              </a:lnSpc>
              <a:spcBef>
                <a:spcPts val="0"/>
              </a:spcBef>
              <a:spcAft>
                <a:spcPts val="313"/>
              </a:spcAft>
              <a:defRPr/>
            </a:lvl7pPr>
            <a:lvl8pPr indent="-228600" marL="3429000" rtl="0" algn="l">
              <a:lnSpc>
                <a:spcPct val="93000"/>
              </a:lnSpc>
              <a:spcBef>
                <a:spcPts val="0"/>
              </a:spcBef>
              <a:spcAft>
                <a:spcPts val="313"/>
              </a:spcAft>
              <a:defRPr/>
            </a:lvl8pPr>
            <a:lvl9pPr indent="-228600" marL="3886200" rtl="0" algn="l">
              <a:lnSpc>
                <a:spcPct val="93000"/>
              </a:lnSpc>
              <a:spcBef>
                <a:spcPts val="0"/>
              </a:spcBef>
              <a:spcAft>
                <a:spcPts val="313"/>
              </a:spcAft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503237" y="7007225"/>
            <a:ext cx="2341562" cy="392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7223125" y="7007225"/>
            <a:ext cx="2341562" cy="392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Пустой слайд"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>
            <p:ph idx="10" type="dt"/>
          </p:nvPr>
        </p:nvSpPr>
        <p:spPr>
          <a:xfrm>
            <a:off x="7140575" y="84136"/>
            <a:ext cx="2767012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49" name="Shape 249"/>
          <p:cNvSpPr txBox="1"/>
          <p:nvPr>
            <p:ph idx="12" type="sldNum"/>
          </p:nvPr>
        </p:nvSpPr>
        <p:spPr>
          <a:xfrm>
            <a:off x="9072561" y="7135811"/>
            <a:ext cx="831850" cy="266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24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Source Sans Pro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Только заголовок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>
            <p:ph type="title"/>
          </p:nvPr>
        </p:nvSpPr>
        <p:spPr>
          <a:xfrm>
            <a:off x="336550" y="503237"/>
            <a:ext cx="9571037" cy="9191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29718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34290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38862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52" name="Shape 252"/>
          <p:cNvSpPr txBox="1"/>
          <p:nvPr>
            <p:ph idx="10" type="dt"/>
          </p:nvPr>
        </p:nvSpPr>
        <p:spPr>
          <a:xfrm>
            <a:off x="7140575" y="84136"/>
            <a:ext cx="2767012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53" name="Shape 253"/>
          <p:cNvSpPr txBox="1"/>
          <p:nvPr>
            <p:ph idx="12" type="sldNum"/>
          </p:nvPr>
        </p:nvSpPr>
        <p:spPr>
          <a:xfrm>
            <a:off x="9072561" y="7135811"/>
            <a:ext cx="831850" cy="266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24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Source Sans Pro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Сравнение"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/>
          <p:nvPr>
            <p:ph type="title"/>
          </p:nvPr>
        </p:nvSpPr>
        <p:spPr>
          <a:xfrm>
            <a:off x="504825" y="303212"/>
            <a:ext cx="9072562" cy="12588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56" name="Shape 256"/>
          <p:cNvSpPr txBox="1"/>
          <p:nvPr>
            <p:ph idx="1" type="body"/>
          </p:nvPr>
        </p:nvSpPr>
        <p:spPr>
          <a:xfrm>
            <a:off x="504825" y="1692275"/>
            <a:ext cx="4452937" cy="7048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bin"/>
              <a:buNone/>
              <a:defRPr/>
            </a:lvl1pPr>
            <a:lvl2pPr indent="0" marL="457200" rtl="0">
              <a:spcBef>
                <a:spcPts val="0"/>
              </a:spcBef>
              <a:buFont typeface="Cabin"/>
              <a:buNone/>
              <a:defRPr/>
            </a:lvl2pPr>
            <a:lvl3pPr indent="0" marL="914400" rtl="0">
              <a:spcBef>
                <a:spcPts val="0"/>
              </a:spcBef>
              <a:buFont typeface="Cabin"/>
              <a:buNone/>
              <a:defRPr/>
            </a:lvl3pPr>
            <a:lvl4pPr indent="0" marL="1371600" rtl="0">
              <a:spcBef>
                <a:spcPts val="0"/>
              </a:spcBef>
              <a:buFont typeface="Cabin"/>
              <a:buNone/>
              <a:defRPr/>
            </a:lvl4pPr>
            <a:lvl5pPr indent="0" marL="1828800" rtl="0">
              <a:spcBef>
                <a:spcPts val="0"/>
              </a:spcBef>
              <a:buFont typeface="Cabin"/>
              <a:buNone/>
              <a:defRPr/>
            </a:lvl5pPr>
            <a:lvl6pPr indent="0" marL="2286000" rtl="0">
              <a:spcBef>
                <a:spcPts val="0"/>
              </a:spcBef>
              <a:buFont typeface="Cabin"/>
              <a:buNone/>
              <a:defRPr/>
            </a:lvl6pPr>
            <a:lvl7pPr indent="0" marL="2743200" rtl="0">
              <a:spcBef>
                <a:spcPts val="0"/>
              </a:spcBef>
              <a:buFont typeface="Cabin"/>
              <a:buNone/>
              <a:defRPr/>
            </a:lvl7pPr>
            <a:lvl8pPr indent="0" marL="3200400" rtl="0">
              <a:spcBef>
                <a:spcPts val="0"/>
              </a:spcBef>
              <a:buFont typeface="Cabin"/>
              <a:buNone/>
              <a:defRPr/>
            </a:lvl8pPr>
            <a:lvl9pPr indent="0" marL="3657600" rtl="0">
              <a:spcBef>
                <a:spcPts val="0"/>
              </a:spcBef>
              <a:buFont typeface="Cabin"/>
              <a:buNone/>
              <a:defRPr/>
            </a:lvl9pPr>
          </a:lstStyle>
          <a:p/>
        </p:txBody>
      </p:sp>
      <p:sp>
        <p:nvSpPr>
          <p:cNvPr id="257" name="Shape 257"/>
          <p:cNvSpPr txBox="1"/>
          <p:nvPr>
            <p:ph idx="2" type="body"/>
          </p:nvPr>
        </p:nvSpPr>
        <p:spPr>
          <a:xfrm>
            <a:off x="504825" y="2397125"/>
            <a:ext cx="4452937" cy="4356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58" name="Shape 258"/>
          <p:cNvSpPr txBox="1"/>
          <p:nvPr>
            <p:ph idx="3" type="body"/>
          </p:nvPr>
        </p:nvSpPr>
        <p:spPr>
          <a:xfrm>
            <a:off x="5121275" y="1692275"/>
            <a:ext cx="4456112" cy="7048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bin"/>
              <a:buNone/>
              <a:defRPr/>
            </a:lvl1pPr>
            <a:lvl2pPr indent="0" marL="457200" rtl="0">
              <a:spcBef>
                <a:spcPts val="0"/>
              </a:spcBef>
              <a:buFont typeface="Cabin"/>
              <a:buNone/>
              <a:defRPr/>
            </a:lvl2pPr>
            <a:lvl3pPr indent="0" marL="914400" rtl="0">
              <a:spcBef>
                <a:spcPts val="0"/>
              </a:spcBef>
              <a:buFont typeface="Cabin"/>
              <a:buNone/>
              <a:defRPr/>
            </a:lvl3pPr>
            <a:lvl4pPr indent="0" marL="1371600" rtl="0">
              <a:spcBef>
                <a:spcPts val="0"/>
              </a:spcBef>
              <a:buFont typeface="Cabin"/>
              <a:buNone/>
              <a:defRPr/>
            </a:lvl4pPr>
            <a:lvl5pPr indent="0" marL="1828800" rtl="0">
              <a:spcBef>
                <a:spcPts val="0"/>
              </a:spcBef>
              <a:buFont typeface="Cabin"/>
              <a:buNone/>
              <a:defRPr/>
            </a:lvl5pPr>
            <a:lvl6pPr indent="0" marL="2286000" rtl="0">
              <a:spcBef>
                <a:spcPts val="0"/>
              </a:spcBef>
              <a:buFont typeface="Cabin"/>
              <a:buNone/>
              <a:defRPr/>
            </a:lvl6pPr>
            <a:lvl7pPr indent="0" marL="2743200" rtl="0">
              <a:spcBef>
                <a:spcPts val="0"/>
              </a:spcBef>
              <a:buFont typeface="Cabin"/>
              <a:buNone/>
              <a:defRPr/>
            </a:lvl7pPr>
            <a:lvl8pPr indent="0" marL="3200400" rtl="0">
              <a:spcBef>
                <a:spcPts val="0"/>
              </a:spcBef>
              <a:buFont typeface="Cabin"/>
              <a:buNone/>
              <a:defRPr/>
            </a:lvl8pPr>
            <a:lvl9pPr indent="0" marL="3657600" rtl="0">
              <a:spcBef>
                <a:spcPts val="0"/>
              </a:spcBef>
              <a:buFont typeface="Cabin"/>
              <a:buNone/>
              <a:defRPr/>
            </a:lvl9pPr>
          </a:lstStyle>
          <a:p/>
        </p:txBody>
      </p:sp>
      <p:sp>
        <p:nvSpPr>
          <p:cNvPr id="259" name="Shape 259"/>
          <p:cNvSpPr txBox="1"/>
          <p:nvPr>
            <p:ph idx="4" type="body"/>
          </p:nvPr>
        </p:nvSpPr>
        <p:spPr>
          <a:xfrm>
            <a:off x="5121275" y="2397125"/>
            <a:ext cx="4456112" cy="4356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60" name="Shape 260"/>
          <p:cNvSpPr txBox="1"/>
          <p:nvPr>
            <p:ph idx="10" type="dt"/>
          </p:nvPr>
        </p:nvSpPr>
        <p:spPr>
          <a:xfrm>
            <a:off x="7140575" y="84136"/>
            <a:ext cx="2767012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61" name="Shape 261"/>
          <p:cNvSpPr txBox="1"/>
          <p:nvPr>
            <p:ph idx="12" type="sldNum"/>
          </p:nvPr>
        </p:nvSpPr>
        <p:spPr>
          <a:xfrm>
            <a:off x="9072561" y="7135811"/>
            <a:ext cx="831850" cy="266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24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Source Sans Pro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Два объекта"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/>
          <p:nvPr>
            <p:ph type="title"/>
          </p:nvPr>
        </p:nvSpPr>
        <p:spPr>
          <a:xfrm>
            <a:off x="336550" y="503237"/>
            <a:ext cx="9571037" cy="9191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29718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34290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38862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64" name="Shape 264"/>
          <p:cNvSpPr txBox="1"/>
          <p:nvPr>
            <p:ph idx="1" type="body"/>
          </p:nvPr>
        </p:nvSpPr>
        <p:spPr>
          <a:xfrm>
            <a:off x="336550" y="1712913"/>
            <a:ext cx="4708524" cy="49847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65" name="Shape 265"/>
          <p:cNvSpPr txBox="1"/>
          <p:nvPr>
            <p:ph idx="2" type="body"/>
          </p:nvPr>
        </p:nvSpPr>
        <p:spPr>
          <a:xfrm>
            <a:off x="5197475" y="1712913"/>
            <a:ext cx="4710113" cy="49847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66" name="Shape 266"/>
          <p:cNvSpPr txBox="1"/>
          <p:nvPr>
            <p:ph idx="10" type="dt"/>
          </p:nvPr>
        </p:nvSpPr>
        <p:spPr>
          <a:xfrm>
            <a:off x="7140575" y="84136"/>
            <a:ext cx="2767012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67" name="Shape 267"/>
          <p:cNvSpPr txBox="1"/>
          <p:nvPr>
            <p:ph idx="12" type="sldNum"/>
          </p:nvPr>
        </p:nvSpPr>
        <p:spPr>
          <a:xfrm>
            <a:off x="9072561" y="7135811"/>
            <a:ext cx="831850" cy="266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24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Source Sans Pro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Заголовок раздела"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/>
          <p:nvPr>
            <p:ph type="title"/>
          </p:nvPr>
        </p:nvSpPr>
        <p:spPr>
          <a:xfrm>
            <a:off x="796925" y="4857750"/>
            <a:ext cx="8567738" cy="15017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0" name="Shape 270"/>
          <p:cNvSpPr txBox="1"/>
          <p:nvPr>
            <p:ph idx="1" type="body"/>
          </p:nvPr>
        </p:nvSpPr>
        <p:spPr>
          <a:xfrm>
            <a:off x="796925" y="3203575"/>
            <a:ext cx="8567738" cy="165417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bin"/>
              <a:buNone/>
              <a:defRPr/>
            </a:lvl1pPr>
            <a:lvl2pPr indent="0" marL="457200" rtl="0">
              <a:spcBef>
                <a:spcPts val="0"/>
              </a:spcBef>
              <a:buFont typeface="Cabin"/>
              <a:buNone/>
              <a:defRPr/>
            </a:lvl2pPr>
            <a:lvl3pPr indent="0" marL="914400" rtl="0">
              <a:spcBef>
                <a:spcPts val="0"/>
              </a:spcBef>
              <a:buFont typeface="Cabin"/>
              <a:buNone/>
              <a:defRPr/>
            </a:lvl3pPr>
            <a:lvl4pPr indent="0" marL="1371600" rtl="0">
              <a:spcBef>
                <a:spcPts val="0"/>
              </a:spcBef>
              <a:buFont typeface="Cabin"/>
              <a:buNone/>
              <a:defRPr/>
            </a:lvl4pPr>
            <a:lvl5pPr indent="0" marL="1828800" rtl="0">
              <a:spcBef>
                <a:spcPts val="0"/>
              </a:spcBef>
              <a:buFont typeface="Cabin"/>
              <a:buNone/>
              <a:defRPr/>
            </a:lvl5pPr>
            <a:lvl6pPr indent="0" marL="2286000" rtl="0">
              <a:spcBef>
                <a:spcPts val="0"/>
              </a:spcBef>
              <a:buFont typeface="Cabin"/>
              <a:buNone/>
              <a:defRPr/>
            </a:lvl6pPr>
            <a:lvl7pPr indent="0" marL="2743200" rtl="0">
              <a:spcBef>
                <a:spcPts val="0"/>
              </a:spcBef>
              <a:buFont typeface="Cabin"/>
              <a:buNone/>
              <a:defRPr/>
            </a:lvl7pPr>
            <a:lvl8pPr indent="0" marL="3200400" rtl="0">
              <a:spcBef>
                <a:spcPts val="0"/>
              </a:spcBef>
              <a:buFont typeface="Cabin"/>
              <a:buNone/>
              <a:defRPr/>
            </a:lvl8pPr>
            <a:lvl9pPr indent="0" marL="3657600" rtl="0">
              <a:spcBef>
                <a:spcPts val="0"/>
              </a:spcBef>
              <a:buFont typeface="Cabin"/>
              <a:buNone/>
              <a:defRPr/>
            </a:lvl9pPr>
          </a:lstStyle>
          <a:p/>
        </p:txBody>
      </p:sp>
      <p:sp>
        <p:nvSpPr>
          <p:cNvPr id="271" name="Shape 271"/>
          <p:cNvSpPr txBox="1"/>
          <p:nvPr>
            <p:ph idx="10" type="dt"/>
          </p:nvPr>
        </p:nvSpPr>
        <p:spPr>
          <a:xfrm>
            <a:off x="7140575" y="84136"/>
            <a:ext cx="2767012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72" name="Shape 272"/>
          <p:cNvSpPr txBox="1"/>
          <p:nvPr>
            <p:ph idx="12" type="sldNum"/>
          </p:nvPr>
        </p:nvSpPr>
        <p:spPr>
          <a:xfrm>
            <a:off x="9072561" y="7135811"/>
            <a:ext cx="831850" cy="266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24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Source Sans Pro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Заголовок и объект"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/>
          <p:nvPr>
            <p:ph type="title"/>
          </p:nvPr>
        </p:nvSpPr>
        <p:spPr>
          <a:xfrm>
            <a:off x="336550" y="503237"/>
            <a:ext cx="9571037" cy="9191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29718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34290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38862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75" name="Shape 275"/>
          <p:cNvSpPr txBox="1"/>
          <p:nvPr>
            <p:ph idx="1" type="body"/>
          </p:nvPr>
        </p:nvSpPr>
        <p:spPr>
          <a:xfrm>
            <a:off x="336550" y="1712911"/>
            <a:ext cx="9571037" cy="49847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95250" marL="342900" rtl="0" algn="l">
              <a:lnSpc>
                <a:spcPct val="93000"/>
              </a:lnSpc>
              <a:spcBef>
                <a:spcPts val="0"/>
              </a:spcBef>
              <a:spcAft>
                <a:spcPts val="1725"/>
              </a:spcAft>
              <a:buClr>
                <a:srgbClr val="000000"/>
              </a:buClr>
              <a:buFont typeface="Times New Roman"/>
              <a:buChar char="•"/>
              <a:defRPr/>
            </a:lvl1pPr>
            <a:lvl2pPr indent="-101600" marL="742950" rtl="0" algn="l">
              <a:lnSpc>
                <a:spcPct val="93000"/>
              </a:lnSpc>
              <a:spcBef>
                <a:spcPts val="0"/>
              </a:spcBef>
              <a:spcAft>
                <a:spcPts val="1375"/>
              </a:spcAft>
              <a:buClr>
                <a:srgbClr val="000000"/>
              </a:buClr>
              <a:buFont typeface="Times New Roman"/>
              <a:buChar char="–"/>
              <a:defRPr/>
            </a:lvl2pPr>
            <a:lvl3pPr indent="-76200" marL="1143000" rtl="0" algn="l">
              <a:lnSpc>
                <a:spcPct val="93000"/>
              </a:lnSpc>
              <a:spcBef>
                <a:spcPts val="0"/>
              </a:spcBef>
              <a:spcAft>
                <a:spcPts val="1038"/>
              </a:spcAft>
              <a:buClr>
                <a:srgbClr val="000000"/>
              </a:buClr>
              <a:buFont typeface="Times New Roman"/>
              <a:buChar char="•"/>
              <a:defRPr/>
            </a:lvl3pPr>
            <a:lvl4pPr indent="-76200" marL="1600200" rtl="0" algn="l">
              <a:lnSpc>
                <a:spcPct val="93000"/>
              </a:lnSpc>
              <a:spcBef>
                <a:spcPts val="0"/>
              </a:spcBef>
              <a:spcAft>
                <a:spcPts val="688"/>
              </a:spcAft>
              <a:buClr>
                <a:srgbClr val="000000"/>
              </a:buClr>
              <a:buFont typeface="Times New Roman"/>
              <a:buChar char="–"/>
              <a:defRPr/>
            </a:lvl4pPr>
            <a:lvl5pPr indent="-76200" marL="2057400" rtl="0" algn="l">
              <a:lnSpc>
                <a:spcPct val="93000"/>
              </a:lnSpc>
              <a:spcBef>
                <a:spcPts val="0"/>
              </a:spcBef>
              <a:spcAft>
                <a:spcPts val="350"/>
              </a:spcAft>
              <a:buClr>
                <a:srgbClr val="000000"/>
              </a:buClr>
              <a:buFont typeface="Times New Roman"/>
              <a:buChar char="»"/>
              <a:defRPr/>
            </a:lvl5pPr>
            <a:lvl6pPr indent="-228600" marL="2514600" rtl="0" algn="l">
              <a:lnSpc>
                <a:spcPct val="93000"/>
              </a:lnSpc>
              <a:spcBef>
                <a:spcPts val="0"/>
              </a:spcBef>
              <a:spcAft>
                <a:spcPts val="350"/>
              </a:spcAft>
              <a:defRPr/>
            </a:lvl6pPr>
            <a:lvl7pPr indent="-228600" marL="2971800" rtl="0" algn="l">
              <a:lnSpc>
                <a:spcPct val="93000"/>
              </a:lnSpc>
              <a:spcBef>
                <a:spcPts val="0"/>
              </a:spcBef>
              <a:spcAft>
                <a:spcPts val="350"/>
              </a:spcAft>
              <a:defRPr/>
            </a:lvl7pPr>
            <a:lvl8pPr indent="-228600" marL="3429000" rtl="0" algn="l">
              <a:lnSpc>
                <a:spcPct val="93000"/>
              </a:lnSpc>
              <a:spcBef>
                <a:spcPts val="0"/>
              </a:spcBef>
              <a:spcAft>
                <a:spcPts val="350"/>
              </a:spcAft>
              <a:defRPr/>
            </a:lvl8pPr>
            <a:lvl9pPr indent="-228600" marL="3886200" rtl="0" algn="l">
              <a:lnSpc>
                <a:spcPct val="93000"/>
              </a:lnSpc>
              <a:spcBef>
                <a:spcPts val="0"/>
              </a:spcBef>
              <a:spcAft>
                <a:spcPts val="350"/>
              </a:spcAft>
              <a:defRPr/>
            </a:lvl9pPr>
          </a:lstStyle>
          <a:p/>
        </p:txBody>
      </p:sp>
      <p:sp>
        <p:nvSpPr>
          <p:cNvPr id="276" name="Shape 276"/>
          <p:cNvSpPr txBox="1"/>
          <p:nvPr>
            <p:ph idx="10" type="dt"/>
          </p:nvPr>
        </p:nvSpPr>
        <p:spPr>
          <a:xfrm>
            <a:off x="7140575" y="84136"/>
            <a:ext cx="2767012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77" name="Shape 277"/>
          <p:cNvSpPr txBox="1"/>
          <p:nvPr>
            <p:ph idx="12" type="sldNum"/>
          </p:nvPr>
        </p:nvSpPr>
        <p:spPr>
          <a:xfrm>
            <a:off x="9072561" y="7135811"/>
            <a:ext cx="831850" cy="266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24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Source Sans Pro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Титульный слайд"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/>
          <p:nvPr>
            <p:ph type="ctrTitle"/>
          </p:nvPr>
        </p:nvSpPr>
        <p:spPr>
          <a:xfrm>
            <a:off x="755650" y="2347913"/>
            <a:ext cx="8569325" cy="162083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297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3886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80" name="Shape 280"/>
          <p:cNvSpPr txBox="1"/>
          <p:nvPr>
            <p:ph idx="1" type="subTitle"/>
          </p:nvPr>
        </p:nvSpPr>
        <p:spPr>
          <a:xfrm>
            <a:off x="1512887" y="4283075"/>
            <a:ext cx="7056437" cy="19319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lnSpc>
                <a:spcPct val="93000"/>
              </a:lnSpc>
              <a:spcBef>
                <a:spcPts val="0"/>
              </a:spcBef>
              <a:spcAft>
                <a:spcPts val="1725"/>
              </a:spcAft>
              <a:buClr>
                <a:srgbClr val="000000"/>
              </a:buClr>
              <a:buFont typeface="Times New Roman"/>
              <a:buNone/>
              <a:defRPr/>
            </a:lvl1pPr>
            <a:lvl2pPr indent="0" marL="457200" marR="0" rtl="0" algn="ctr">
              <a:lnSpc>
                <a:spcPct val="93000"/>
              </a:lnSpc>
              <a:spcBef>
                <a:spcPts val="0"/>
              </a:spcBef>
              <a:spcAft>
                <a:spcPts val="1375"/>
              </a:spcAft>
              <a:buClr>
                <a:srgbClr val="000000"/>
              </a:buClr>
              <a:buFont typeface="Times New Roman"/>
              <a:buNone/>
              <a:defRPr/>
            </a:lvl2pPr>
            <a:lvl3pPr indent="0" marL="914400" marR="0" rtl="0" algn="ctr">
              <a:lnSpc>
                <a:spcPct val="93000"/>
              </a:lnSpc>
              <a:spcBef>
                <a:spcPts val="0"/>
              </a:spcBef>
              <a:spcAft>
                <a:spcPts val="1038"/>
              </a:spcAft>
              <a:buClr>
                <a:srgbClr val="000000"/>
              </a:buClr>
              <a:buFont typeface="Times New Roman"/>
              <a:buNone/>
              <a:defRPr/>
            </a:lvl3pPr>
            <a:lvl4pPr indent="0" marL="1371600" marR="0" rtl="0" algn="ctr">
              <a:lnSpc>
                <a:spcPct val="93000"/>
              </a:lnSpc>
              <a:spcBef>
                <a:spcPts val="0"/>
              </a:spcBef>
              <a:spcAft>
                <a:spcPts val="688"/>
              </a:spcAft>
              <a:buClr>
                <a:srgbClr val="000000"/>
              </a:buClr>
              <a:buFont typeface="Times New Roman"/>
              <a:buNone/>
              <a:defRPr/>
            </a:lvl4pPr>
            <a:lvl5pPr indent="0" marL="1828800" marR="0" rtl="0" algn="ctr">
              <a:lnSpc>
                <a:spcPct val="93000"/>
              </a:lnSpc>
              <a:spcBef>
                <a:spcPts val="0"/>
              </a:spcBef>
              <a:spcAft>
                <a:spcPts val="350"/>
              </a:spcAft>
              <a:buClr>
                <a:srgbClr val="000000"/>
              </a:buClr>
              <a:buFont typeface="Times New Roman"/>
              <a:buNone/>
              <a:defRPr/>
            </a:lvl5pPr>
            <a:lvl6pPr indent="0" marL="2286000" marR="0" rtl="0" algn="ctr">
              <a:lnSpc>
                <a:spcPct val="93000"/>
              </a:lnSpc>
              <a:spcBef>
                <a:spcPts val="0"/>
              </a:spcBef>
              <a:spcAft>
                <a:spcPts val="350"/>
              </a:spcAft>
              <a:buClr>
                <a:srgbClr val="000000"/>
              </a:buClr>
              <a:buFont typeface="Times New Roman"/>
              <a:buNone/>
              <a:defRPr/>
            </a:lvl6pPr>
            <a:lvl7pPr indent="0" marL="2743200" marR="0" rtl="0" algn="ctr">
              <a:lnSpc>
                <a:spcPct val="93000"/>
              </a:lnSpc>
              <a:spcBef>
                <a:spcPts val="0"/>
              </a:spcBef>
              <a:spcAft>
                <a:spcPts val="350"/>
              </a:spcAft>
              <a:buClr>
                <a:srgbClr val="000000"/>
              </a:buClr>
              <a:buFont typeface="Times New Roman"/>
              <a:buNone/>
              <a:defRPr/>
            </a:lvl7pPr>
            <a:lvl8pPr indent="0" marL="3200400" marR="0" rtl="0" algn="ctr">
              <a:lnSpc>
                <a:spcPct val="93000"/>
              </a:lnSpc>
              <a:spcBef>
                <a:spcPts val="0"/>
              </a:spcBef>
              <a:spcAft>
                <a:spcPts val="350"/>
              </a:spcAft>
              <a:buClr>
                <a:srgbClr val="000000"/>
              </a:buClr>
              <a:buFont typeface="Times New Roman"/>
              <a:buNone/>
              <a:defRPr/>
            </a:lvl8pPr>
            <a:lvl9pPr indent="0" marL="3657600" marR="0" rtl="0" algn="ctr">
              <a:lnSpc>
                <a:spcPct val="93000"/>
              </a:lnSpc>
              <a:spcBef>
                <a:spcPts val="0"/>
              </a:spcBef>
              <a:spcAft>
                <a:spcPts val="350"/>
              </a:spcAft>
              <a:buClr>
                <a:srgbClr val="000000"/>
              </a:buClr>
              <a:buFont typeface="Times New Roman"/>
              <a:buNone/>
              <a:defRPr/>
            </a:lvl9pPr>
          </a:lstStyle>
          <a:p/>
        </p:txBody>
      </p:sp>
      <p:sp>
        <p:nvSpPr>
          <p:cNvPr id="281" name="Shape 281"/>
          <p:cNvSpPr txBox="1"/>
          <p:nvPr>
            <p:ph idx="10" type="dt"/>
          </p:nvPr>
        </p:nvSpPr>
        <p:spPr>
          <a:xfrm>
            <a:off x="7140575" y="84136"/>
            <a:ext cx="2767012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82" name="Shape 282"/>
          <p:cNvSpPr txBox="1"/>
          <p:nvPr>
            <p:ph idx="12" type="sldNum"/>
          </p:nvPr>
        </p:nvSpPr>
        <p:spPr>
          <a:xfrm>
            <a:off x="9072561" y="7135811"/>
            <a:ext cx="831850" cy="266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24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Source Sans Pro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Заголовок раздела"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/>
          <p:nvPr>
            <p:ph type="title"/>
          </p:nvPr>
        </p:nvSpPr>
        <p:spPr>
          <a:xfrm>
            <a:off x="796300" y="4857792"/>
            <a:ext cx="8568531" cy="150143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97" name="Shape 297"/>
          <p:cNvSpPr txBox="1"/>
          <p:nvPr>
            <p:ph idx="1" type="body"/>
          </p:nvPr>
        </p:nvSpPr>
        <p:spPr>
          <a:xfrm>
            <a:off x="796300" y="3204114"/>
            <a:ext cx="8568531" cy="165367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indent="-8672" marL="503972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indent="-4643" marL="1007943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indent="-614" marL="1511915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indent="-9286" marL="2015886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indent="-5258" marL="2519858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indent="-1228" marL="3023829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indent="-9900" marL="3527801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indent="-5872" marL="4031772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298" name="Shape 298"/>
          <p:cNvSpPr txBox="1"/>
          <p:nvPr>
            <p:ph idx="10" type="dt"/>
          </p:nvPr>
        </p:nvSpPr>
        <p:spPr>
          <a:xfrm>
            <a:off x="503237" y="7007225"/>
            <a:ext cx="2352674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99" name="Shape 299"/>
          <p:cNvSpPr txBox="1"/>
          <p:nvPr>
            <p:ph idx="11" type="ftr"/>
          </p:nvPr>
        </p:nvSpPr>
        <p:spPr>
          <a:xfrm>
            <a:off x="3444875" y="7007225"/>
            <a:ext cx="3190874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-8672" marL="503972" marR="0" rtl="0" algn="l">
              <a:spcBef>
                <a:spcPts val="0"/>
              </a:spcBef>
              <a:defRPr/>
            </a:lvl2pPr>
            <a:lvl3pPr indent="-4643" marL="1007943" marR="0" rtl="0" algn="l">
              <a:spcBef>
                <a:spcPts val="0"/>
              </a:spcBef>
              <a:defRPr/>
            </a:lvl3pPr>
            <a:lvl4pPr indent="-614" marL="1511915" marR="0" rtl="0" algn="l">
              <a:spcBef>
                <a:spcPts val="0"/>
              </a:spcBef>
              <a:defRPr/>
            </a:lvl4pPr>
            <a:lvl5pPr indent="-9286" marL="2015886" marR="0" rtl="0" algn="l">
              <a:spcBef>
                <a:spcPts val="0"/>
              </a:spcBef>
              <a:defRPr/>
            </a:lvl5pPr>
            <a:lvl6pPr indent="-5258" marL="2519858" marR="0" rtl="0" algn="l">
              <a:spcBef>
                <a:spcPts val="0"/>
              </a:spcBef>
              <a:defRPr/>
            </a:lvl6pPr>
            <a:lvl7pPr indent="-1228" marL="3023829" marR="0" rtl="0" algn="l">
              <a:spcBef>
                <a:spcPts val="0"/>
              </a:spcBef>
              <a:defRPr/>
            </a:lvl7pPr>
            <a:lvl8pPr indent="-9900" marL="3527801" marR="0" rtl="0" algn="l">
              <a:spcBef>
                <a:spcPts val="0"/>
              </a:spcBef>
              <a:defRPr/>
            </a:lvl8pPr>
            <a:lvl9pPr indent="-5872" marL="4031772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00" name="Shape 300"/>
          <p:cNvSpPr txBox="1"/>
          <p:nvPr>
            <p:ph idx="12" type="sldNum"/>
          </p:nvPr>
        </p:nvSpPr>
        <p:spPr>
          <a:xfrm>
            <a:off x="7224711" y="7007225"/>
            <a:ext cx="2352674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3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Два объекта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/>
          <p:nvPr>
            <p:ph type="title"/>
          </p:nvPr>
        </p:nvSpPr>
        <p:spPr>
          <a:xfrm>
            <a:off x="503237" y="303212"/>
            <a:ext cx="9074149" cy="1258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09" name="Shape 309"/>
          <p:cNvSpPr txBox="1"/>
          <p:nvPr>
            <p:ph idx="1" type="body"/>
          </p:nvPr>
        </p:nvSpPr>
        <p:spPr>
          <a:xfrm>
            <a:off x="504031" y="1763925"/>
            <a:ext cx="4452275" cy="498903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10" name="Shape 310"/>
          <p:cNvSpPr txBox="1"/>
          <p:nvPr>
            <p:ph idx="2" type="body"/>
          </p:nvPr>
        </p:nvSpPr>
        <p:spPr>
          <a:xfrm>
            <a:off x="5124317" y="1763925"/>
            <a:ext cx="4452275" cy="498903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11" name="Shape 311"/>
          <p:cNvSpPr txBox="1"/>
          <p:nvPr>
            <p:ph idx="10" type="dt"/>
          </p:nvPr>
        </p:nvSpPr>
        <p:spPr>
          <a:xfrm>
            <a:off x="503237" y="7007225"/>
            <a:ext cx="2352674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12" name="Shape 312"/>
          <p:cNvSpPr txBox="1"/>
          <p:nvPr>
            <p:ph idx="11" type="ftr"/>
          </p:nvPr>
        </p:nvSpPr>
        <p:spPr>
          <a:xfrm>
            <a:off x="3444875" y="7007225"/>
            <a:ext cx="3190874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-8672" marL="503972" marR="0" rtl="0" algn="l">
              <a:spcBef>
                <a:spcPts val="0"/>
              </a:spcBef>
              <a:defRPr/>
            </a:lvl2pPr>
            <a:lvl3pPr indent="-4643" marL="1007943" marR="0" rtl="0" algn="l">
              <a:spcBef>
                <a:spcPts val="0"/>
              </a:spcBef>
              <a:defRPr/>
            </a:lvl3pPr>
            <a:lvl4pPr indent="-614" marL="1511915" marR="0" rtl="0" algn="l">
              <a:spcBef>
                <a:spcPts val="0"/>
              </a:spcBef>
              <a:defRPr/>
            </a:lvl4pPr>
            <a:lvl5pPr indent="-9286" marL="2015886" marR="0" rtl="0" algn="l">
              <a:spcBef>
                <a:spcPts val="0"/>
              </a:spcBef>
              <a:defRPr/>
            </a:lvl5pPr>
            <a:lvl6pPr indent="-5258" marL="2519858" marR="0" rtl="0" algn="l">
              <a:spcBef>
                <a:spcPts val="0"/>
              </a:spcBef>
              <a:defRPr/>
            </a:lvl6pPr>
            <a:lvl7pPr indent="-1228" marL="3023829" marR="0" rtl="0" algn="l">
              <a:spcBef>
                <a:spcPts val="0"/>
              </a:spcBef>
              <a:defRPr/>
            </a:lvl7pPr>
            <a:lvl8pPr indent="-9900" marL="3527801" marR="0" rtl="0" algn="l">
              <a:spcBef>
                <a:spcPts val="0"/>
              </a:spcBef>
              <a:defRPr/>
            </a:lvl8pPr>
            <a:lvl9pPr indent="-5872" marL="4031772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13" name="Shape 313"/>
          <p:cNvSpPr txBox="1"/>
          <p:nvPr>
            <p:ph idx="12" type="sldNum"/>
          </p:nvPr>
        </p:nvSpPr>
        <p:spPr>
          <a:xfrm>
            <a:off x="7224711" y="7007225"/>
            <a:ext cx="2352674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3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Заголовок и вертикальный текст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503237" y="303212"/>
            <a:ext cx="9061449" cy="12493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297180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342900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388620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 rot="5400000">
            <a:off x="2543968" y="-277019"/>
            <a:ext cx="4979987" cy="90614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0650" marL="342900" rtl="0" algn="l">
              <a:lnSpc>
                <a:spcPct val="102000"/>
              </a:lnSpc>
              <a:spcBef>
                <a:spcPts val="0"/>
              </a:spcBef>
              <a:spcAft>
                <a:spcPts val="1563"/>
              </a:spcAft>
              <a:buClr>
                <a:srgbClr val="000000"/>
              </a:buClr>
              <a:buFont typeface="Times New Roman"/>
              <a:buChar char="•"/>
              <a:defRPr/>
            </a:lvl1pPr>
            <a:lvl2pPr indent="-114300" marL="742950" rtl="0" algn="l">
              <a:lnSpc>
                <a:spcPct val="102000"/>
              </a:lnSpc>
              <a:spcBef>
                <a:spcPts val="0"/>
              </a:spcBef>
              <a:spcAft>
                <a:spcPts val="1250"/>
              </a:spcAft>
              <a:buClr>
                <a:srgbClr val="000000"/>
              </a:buClr>
              <a:buFont typeface="Times New Roman"/>
              <a:buChar char="–"/>
              <a:defRPr/>
            </a:lvl2pPr>
            <a:lvl3pPr indent="-88900" marL="1143000" rtl="0" algn="l">
              <a:lnSpc>
                <a:spcPct val="102000"/>
              </a:lnSpc>
              <a:spcBef>
                <a:spcPts val="0"/>
              </a:spcBef>
              <a:spcAft>
                <a:spcPts val="938"/>
              </a:spcAft>
              <a:buClr>
                <a:srgbClr val="000000"/>
              </a:buClr>
              <a:buFont typeface="Times New Roman"/>
              <a:buChar char="•"/>
              <a:defRPr/>
            </a:lvl3pPr>
            <a:lvl4pPr indent="-88900" marL="1600200" rtl="0" algn="l">
              <a:lnSpc>
                <a:spcPct val="102000"/>
              </a:lnSpc>
              <a:spcBef>
                <a:spcPts val="0"/>
              </a:spcBef>
              <a:spcAft>
                <a:spcPts val="625"/>
              </a:spcAft>
              <a:buClr>
                <a:srgbClr val="000000"/>
              </a:buClr>
              <a:buFont typeface="Times New Roman"/>
              <a:buChar char="–"/>
              <a:defRPr/>
            </a:lvl4pPr>
            <a:lvl5pPr indent="-88900" marL="2057400" rtl="0" algn="l">
              <a:lnSpc>
                <a:spcPct val="93000"/>
              </a:lnSpc>
              <a:spcBef>
                <a:spcPts val="0"/>
              </a:spcBef>
              <a:spcAft>
                <a:spcPts val="313"/>
              </a:spcAft>
              <a:buClr>
                <a:srgbClr val="000000"/>
              </a:buClr>
              <a:buFont typeface="Times New Roman"/>
              <a:buChar char="»"/>
              <a:defRPr/>
            </a:lvl5pPr>
            <a:lvl6pPr indent="-228600" marL="2514600" rtl="0" algn="l">
              <a:lnSpc>
                <a:spcPct val="93000"/>
              </a:lnSpc>
              <a:spcBef>
                <a:spcPts val="0"/>
              </a:spcBef>
              <a:spcAft>
                <a:spcPts val="313"/>
              </a:spcAft>
              <a:defRPr/>
            </a:lvl6pPr>
            <a:lvl7pPr indent="-228600" marL="2971800" rtl="0" algn="l">
              <a:lnSpc>
                <a:spcPct val="93000"/>
              </a:lnSpc>
              <a:spcBef>
                <a:spcPts val="0"/>
              </a:spcBef>
              <a:spcAft>
                <a:spcPts val="313"/>
              </a:spcAft>
              <a:defRPr/>
            </a:lvl7pPr>
            <a:lvl8pPr indent="-228600" marL="3429000" rtl="0" algn="l">
              <a:lnSpc>
                <a:spcPct val="93000"/>
              </a:lnSpc>
              <a:spcBef>
                <a:spcPts val="0"/>
              </a:spcBef>
              <a:spcAft>
                <a:spcPts val="313"/>
              </a:spcAft>
              <a:defRPr/>
            </a:lvl8pPr>
            <a:lvl9pPr indent="-228600" marL="3886200" rtl="0" algn="l">
              <a:lnSpc>
                <a:spcPct val="93000"/>
              </a:lnSpc>
              <a:spcBef>
                <a:spcPts val="0"/>
              </a:spcBef>
              <a:spcAft>
                <a:spcPts val="313"/>
              </a:spcAft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0" type="dt"/>
          </p:nvPr>
        </p:nvSpPr>
        <p:spPr>
          <a:xfrm>
            <a:off x="503237" y="7007225"/>
            <a:ext cx="2341562" cy="392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7223125" y="7007225"/>
            <a:ext cx="2341562" cy="392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Рисунок с подписью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1976438" y="5291137"/>
            <a:ext cx="6048374" cy="6254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/>
          <p:nvPr>
            <p:ph idx="2" type="pic"/>
          </p:nvPr>
        </p:nvSpPr>
        <p:spPr>
          <a:xfrm>
            <a:off x="1976438" y="674687"/>
            <a:ext cx="6048374" cy="4537074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1976438" y="5916612"/>
            <a:ext cx="6048374" cy="8874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0" type="dt"/>
          </p:nvPr>
        </p:nvSpPr>
        <p:spPr>
          <a:xfrm>
            <a:off x="503237" y="7007225"/>
            <a:ext cx="2341562" cy="392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7223125" y="7007225"/>
            <a:ext cx="2341562" cy="392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Объект с подписью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504825" y="301625"/>
            <a:ext cx="3316287" cy="12795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941762" y="301625"/>
            <a:ext cx="5635625" cy="645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2" type="body"/>
          </p:nvPr>
        </p:nvSpPr>
        <p:spPr>
          <a:xfrm>
            <a:off x="504825" y="1581150"/>
            <a:ext cx="3316287" cy="517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0" type="dt"/>
          </p:nvPr>
        </p:nvSpPr>
        <p:spPr>
          <a:xfrm>
            <a:off x="503237" y="7007225"/>
            <a:ext cx="2341562" cy="392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23125" y="7007225"/>
            <a:ext cx="2341562" cy="392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Только заголовок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3237" y="303212"/>
            <a:ext cx="9061449" cy="12493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297180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342900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388620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0" type="dt"/>
          </p:nvPr>
        </p:nvSpPr>
        <p:spPr>
          <a:xfrm>
            <a:off x="503237" y="7007225"/>
            <a:ext cx="2341562" cy="392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7223125" y="7007225"/>
            <a:ext cx="2341562" cy="392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Сравнение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504825" y="303212"/>
            <a:ext cx="9072562" cy="12588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504825" y="1692275"/>
            <a:ext cx="4452937" cy="7048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2" type="body"/>
          </p:nvPr>
        </p:nvSpPr>
        <p:spPr>
          <a:xfrm>
            <a:off x="504825" y="2397125"/>
            <a:ext cx="4452937" cy="4356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3" type="body"/>
          </p:nvPr>
        </p:nvSpPr>
        <p:spPr>
          <a:xfrm>
            <a:off x="5121275" y="1692275"/>
            <a:ext cx="4456112" cy="7048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4" type="body"/>
          </p:nvPr>
        </p:nvSpPr>
        <p:spPr>
          <a:xfrm>
            <a:off x="5121275" y="2397125"/>
            <a:ext cx="4456112" cy="4356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503237" y="7007225"/>
            <a:ext cx="2341562" cy="392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7223125" y="7007225"/>
            <a:ext cx="2341562" cy="392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3" Type="http://schemas.openxmlformats.org/officeDocument/2006/relationships/slideLayout" Target="../slideLayouts/slideLayout3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/Relationships>
</file>

<file path=ppt/slideMasters/_rels/slideMaster10.xml.rels><?xml version="1.0" encoding="UTF-8" standalone="yes"?><Relationships xmlns="http://schemas.openxmlformats.org/package/2006/relationships"><Relationship Id="rId1" Type="http://schemas.openxmlformats.org/officeDocument/2006/relationships/theme" Target="../theme/theme9.xml"/></Relationships>
</file>

<file path=ppt/slideMasters/_rels/slideMaster2.xml.rels><?xml version="1.0" encoding="UTF-8" standalone="yes"?>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<Relationships xmlns="http://schemas.openxmlformats.org/package/2006/relationships"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2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8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0.xml"/></Relationships>
</file>

<file path=ppt/slideMasters/_rels/slideMaster5.xml.rels><?xml version="1.0" encoding="UTF-8" standalone="yes"?><Relationships xmlns="http://schemas.openxmlformats.org/package/2006/relationships"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1.xml"/></Relationships>
</file>

<file path=ppt/slideMasters/_rels/slideMaster6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6.xml"/><Relationship Id="rId13" Type="http://schemas.openxmlformats.org/officeDocument/2006/relationships/theme" Target="../theme/theme11.xml"/><Relationship Id="rId1" Type="http://schemas.openxmlformats.org/officeDocument/2006/relationships/image" Target="../media/image00.jpg"/><Relationship Id="rId4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5.xml"/><Relationship Id="rId9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9.xml"/><Relationship Id="rId8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1.xml"/></Relationships>
</file>

<file path=ppt/slideMasters/_rels/slideMaster7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8.xml.rels><?xml version="1.0" encoding="UTF-8" standalone="yes"?>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7.xml"/></Relationships>
</file>

<file path=ppt/slideMasters/_rels/slideMaster9.xml.rels><?xml version="1.0" encoding="UTF-8" standalone="yes"?>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503237" y="303212"/>
            <a:ext cx="9061449" cy="12493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297180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342900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388620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503237" y="1763711"/>
            <a:ext cx="9061449" cy="4979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0650" marL="342900" marR="0" rtl="0" algn="l">
              <a:lnSpc>
                <a:spcPct val="102000"/>
              </a:lnSpc>
              <a:spcBef>
                <a:spcPts val="0"/>
              </a:spcBef>
              <a:spcAft>
                <a:spcPts val="1563"/>
              </a:spcAft>
              <a:buClr>
                <a:srgbClr val="000000"/>
              </a:buClr>
              <a:buFont typeface="Times New Roman"/>
              <a:buChar char="•"/>
              <a:defRPr/>
            </a:lvl1pPr>
            <a:lvl2pPr indent="-114300" marL="742950" marR="0" rtl="0" algn="l">
              <a:lnSpc>
                <a:spcPct val="102000"/>
              </a:lnSpc>
              <a:spcBef>
                <a:spcPts val="0"/>
              </a:spcBef>
              <a:spcAft>
                <a:spcPts val="1250"/>
              </a:spcAft>
              <a:buClr>
                <a:srgbClr val="000000"/>
              </a:buClr>
              <a:buFont typeface="Times New Roman"/>
              <a:buChar char="–"/>
              <a:defRPr/>
            </a:lvl2pPr>
            <a:lvl3pPr indent="-88900" marL="1143000" marR="0" rtl="0" algn="l">
              <a:lnSpc>
                <a:spcPct val="102000"/>
              </a:lnSpc>
              <a:spcBef>
                <a:spcPts val="0"/>
              </a:spcBef>
              <a:spcAft>
                <a:spcPts val="938"/>
              </a:spcAft>
              <a:buClr>
                <a:srgbClr val="000000"/>
              </a:buClr>
              <a:buFont typeface="Times New Roman"/>
              <a:buChar char="•"/>
              <a:defRPr/>
            </a:lvl3pPr>
            <a:lvl4pPr indent="-88900" marL="1600200" marR="0" rtl="0" algn="l">
              <a:lnSpc>
                <a:spcPct val="102000"/>
              </a:lnSpc>
              <a:spcBef>
                <a:spcPts val="0"/>
              </a:spcBef>
              <a:spcAft>
                <a:spcPts val="625"/>
              </a:spcAft>
              <a:buClr>
                <a:srgbClr val="000000"/>
              </a:buClr>
              <a:buFont typeface="Times New Roman"/>
              <a:buChar char="–"/>
              <a:defRPr/>
            </a:lvl4pPr>
            <a:lvl5pPr indent="-88900" marL="2057400" marR="0" rtl="0" algn="l">
              <a:lnSpc>
                <a:spcPct val="93000"/>
              </a:lnSpc>
              <a:spcBef>
                <a:spcPts val="0"/>
              </a:spcBef>
              <a:spcAft>
                <a:spcPts val="313"/>
              </a:spcAft>
              <a:buClr>
                <a:srgbClr val="000000"/>
              </a:buClr>
              <a:buFont typeface="Times New Roman"/>
              <a:buChar char="»"/>
              <a:defRPr/>
            </a:lvl5pPr>
            <a:lvl6pPr indent="-228600" marL="2514600" marR="0" rtl="0" algn="l">
              <a:lnSpc>
                <a:spcPct val="93000"/>
              </a:lnSpc>
              <a:spcBef>
                <a:spcPts val="0"/>
              </a:spcBef>
              <a:spcAft>
                <a:spcPts val="313"/>
              </a:spcAft>
              <a:defRPr/>
            </a:lvl6pPr>
            <a:lvl7pPr indent="-228600" marL="2971800" marR="0" rtl="0" algn="l">
              <a:lnSpc>
                <a:spcPct val="93000"/>
              </a:lnSpc>
              <a:spcBef>
                <a:spcPts val="0"/>
              </a:spcBef>
              <a:spcAft>
                <a:spcPts val="313"/>
              </a:spcAft>
              <a:defRPr/>
            </a:lvl7pPr>
            <a:lvl8pPr indent="-228600" marL="3429000" marR="0" rtl="0" algn="l">
              <a:lnSpc>
                <a:spcPct val="93000"/>
              </a:lnSpc>
              <a:spcBef>
                <a:spcPts val="0"/>
              </a:spcBef>
              <a:spcAft>
                <a:spcPts val="313"/>
              </a:spcAft>
              <a:defRPr/>
            </a:lvl8pPr>
            <a:lvl9pPr indent="-228600" marL="3886200" marR="0" rtl="0" algn="l">
              <a:lnSpc>
                <a:spcPct val="93000"/>
              </a:lnSpc>
              <a:spcBef>
                <a:spcPts val="0"/>
              </a:spcBef>
              <a:spcAft>
                <a:spcPts val="313"/>
              </a:spcAft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503237" y="7007225"/>
            <a:ext cx="2341562" cy="392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/>
        </p:nvSpPr>
        <p:spPr>
          <a:xfrm>
            <a:off x="3443287" y="7007225"/>
            <a:ext cx="3190874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23125" y="7007225"/>
            <a:ext cx="2341562" cy="392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/>
          <p:nvPr>
            <p:ph type="title"/>
          </p:nvPr>
        </p:nvSpPr>
        <p:spPr>
          <a:xfrm>
            <a:off x="503237" y="303212"/>
            <a:ext cx="9074149" cy="1258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16" name="Shape 316"/>
          <p:cNvSpPr txBox="1"/>
          <p:nvPr>
            <p:ph idx="1" type="body"/>
          </p:nvPr>
        </p:nvSpPr>
        <p:spPr>
          <a:xfrm>
            <a:off x="503237" y="1763711"/>
            <a:ext cx="9074149" cy="49895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54014" marL="377979" marR="0" rtl="0" algn="l">
              <a:spcBef>
                <a:spcPts val="705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127692" marL="818954" marR="0" rtl="0" algn="l">
              <a:spcBef>
                <a:spcPts val="617"/>
              </a:spcBef>
              <a:buClr>
                <a:schemeClr val="dk1"/>
              </a:buClr>
              <a:buFont typeface="Arial"/>
              <a:buChar char="–"/>
              <a:defRPr/>
            </a:lvl2pPr>
            <a:lvl3pPr indent="-88608" marL="1259929" marR="0" rtl="0" algn="l">
              <a:spcBef>
                <a:spcPts val="529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2582" marL="1763900" marR="0" rtl="0" algn="l">
              <a:spcBef>
                <a:spcPts val="441"/>
              </a:spcBef>
              <a:buClr>
                <a:schemeClr val="dk1"/>
              </a:buClr>
              <a:buFont typeface="Arial"/>
              <a:buChar char="–"/>
              <a:defRPr/>
            </a:lvl4pPr>
            <a:lvl5pPr indent="-121254" marL="2267872" marR="0" rtl="0" algn="l">
              <a:spcBef>
                <a:spcPts val="441"/>
              </a:spcBef>
              <a:buClr>
                <a:schemeClr val="dk1"/>
              </a:buClr>
              <a:buFont typeface="Arial"/>
              <a:buChar char="»"/>
              <a:defRPr/>
            </a:lvl5pPr>
            <a:lvl6pPr indent="-117226" marL="2771844" marR="0" rtl="0" algn="l">
              <a:spcBef>
                <a:spcPts val="441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3197" marL="3275815" marR="0" rtl="0" algn="l">
              <a:spcBef>
                <a:spcPts val="441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21869" marL="3779787" marR="0" rtl="0" algn="l">
              <a:spcBef>
                <a:spcPts val="441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7840" marL="4283758" marR="0" rtl="0" algn="l">
              <a:spcBef>
                <a:spcPts val="441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317" name="Shape 317"/>
          <p:cNvSpPr txBox="1"/>
          <p:nvPr>
            <p:ph idx="10" type="dt"/>
          </p:nvPr>
        </p:nvSpPr>
        <p:spPr>
          <a:xfrm>
            <a:off x="503237" y="7007225"/>
            <a:ext cx="2352674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-8672" marL="503972" marR="0" rtl="0" algn="l">
              <a:spcBef>
                <a:spcPts val="0"/>
              </a:spcBef>
              <a:defRPr/>
            </a:lvl2pPr>
            <a:lvl3pPr indent="-4643" marL="1007943" marR="0" rtl="0" algn="l">
              <a:spcBef>
                <a:spcPts val="0"/>
              </a:spcBef>
              <a:defRPr/>
            </a:lvl3pPr>
            <a:lvl4pPr indent="-614" marL="1511915" marR="0" rtl="0" algn="l">
              <a:spcBef>
                <a:spcPts val="0"/>
              </a:spcBef>
              <a:defRPr/>
            </a:lvl4pPr>
            <a:lvl5pPr indent="-9286" marL="2015886" marR="0" rtl="0" algn="l">
              <a:spcBef>
                <a:spcPts val="0"/>
              </a:spcBef>
              <a:defRPr/>
            </a:lvl5pPr>
            <a:lvl6pPr indent="-5258" marL="2519858" marR="0" rtl="0" algn="l">
              <a:spcBef>
                <a:spcPts val="0"/>
              </a:spcBef>
              <a:defRPr/>
            </a:lvl6pPr>
            <a:lvl7pPr indent="-1228" marL="3023829" marR="0" rtl="0" algn="l">
              <a:spcBef>
                <a:spcPts val="0"/>
              </a:spcBef>
              <a:defRPr/>
            </a:lvl7pPr>
            <a:lvl8pPr indent="-9900" marL="3527801" marR="0" rtl="0" algn="l">
              <a:spcBef>
                <a:spcPts val="0"/>
              </a:spcBef>
              <a:defRPr/>
            </a:lvl8pPr>
            <a:lvl9pPr indent="-5872" marL="4031772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18" name="Shape 318"/>
          <p:cNvSpPr txBox="1"/>
          <p:nvPr>
            <p:ph idx="11" type="ftr"/>
          </p:nvPr>
        </p:nvSpPr>
        <p:spPr>
          <a:xfrm>
            <a:off x="3444875" y="7007225"/>
            <a:ext cx="3190874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-8672" marL="503972" marR="0" rtl="0" algn="l">
              <a:spcBef>
                <a:spcPts val="0"/>
              </a:spcBef>
              <a:defRPr/>
            </a:lvl2pPr>
            <a:lvl3pPr indent="-4643" marL="1007943" marR="0" rtl="0" algn="l">
              <a:spcBef>
                <a:spcPts val="0"/>
              </a:spcBef>
              <a:defRPr/>
            </a:lvl3pPr>
            <a:lvl4pPr indent="-614" marL="1511915" marR="0" rtl="0" algn="l">
              <a:spcBef>
                <a:spcPts val="0"/>
              </a:spcBef>
              <a:defRPr/>
            </a:lvl4pPr>
            <a:lvl5pPr indent="-9286" marL="2015886" marR="0" rtl="0" algn="l">
              <a:spcBef>
                <a:spcPts val="0"/>
              </a:spcBef>
              <a:defRPr/>
            </a:lvl5pPr>
            <a:lvl6pPr indent="-5258" marL="2519858" marR="0" rtl="0" algn="l">
              <a:spcBef>
                <a:spcPts val="0"/>
              </a:spcBef>
              <a:defRPr/>
            </a:lvl6pPr>
            <a:lvl7pPr indent="-1228" marL="3023829" marR="0" rtl="0" algn="l">
              <a:spcBef>
                <a:spcPts val="0"/>
              </a:spcBef>
              <a:defRPr/>
            </a:lvl7pPr>
            <a:lvl8pPr indent="-9900" marL="3527801" marR="0" rtl="0" algn="l">
              <a:spcBef>
                <a:spcPts val="0"/>
              </a:spcBef>
              <a:defRPr/>
            </a:lvl8pPr>
            <a:lvl9pPr indent="-5872" marL="4031772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19" name="Shape 319"/>
          <p:cNvSpPr txBox="1"/>
          <p:nvPr>
            <p:ph idx="12" type="sldNum"/>
          </p:nvPr>
        </p:nvSpPr>
        <p:spPr>
          <a:xfrm>
            <a:off x="7224711" y="7007225"/>
            <a:ext cx="2352674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3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503237" y="303212"/>
            <a:ext cx="9074149" cy="1258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503237" y="1763711"/>
            <a:ext cx="9074149" cy="49895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54014" marL="377979" marR="0" rtl="0" algn="l">
              <a:spcBef>
                <a:spcPts val="705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127692" marL="818954" marR="0" rtl="0" algn="l">
              <a:spcBef>
                <a:spcPts val="617"/>
              </a:spcBef>
              <a:buClr>
                <a:schemeClr val="dk1"/>
              </a:buClr>
              <a:buFont typeface="Arial"/>
              <a:buChar char="–"/>
              <a:defRPr/>
            </a:lvl2pPr>
            <a:lvl3pPr indent="-88608" marL="1259929" marR="0" rtl="0" algn="l">
              <a:spcBef>
                <a:spcPts val="529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2582" marL="1763900" marR="0" rtl="0" algn="l">
              <a:spcBef>
                <a:spcPts val="441"/>
              </a:spcBef>
              <a:buClr>
                <a:schemeClr val="dk1"/>
              </a:buClr>
              <a:buFont typeface="Arial"/>
              <a:buChar char="–"/>
              <a:defRPr/>
            </a:lvl4pPr>
            <a:lvl5pPr indent="-121254" marL="2267872" marR="0" rtl="0" algn="l">
              <a:spcBef>
                <a:spcPts val="441"/>
              </a:spcBef>
              <a:buClr>
                <a:schemeClr val="dk1"/>
              </a:buClr>
              <a:buFont typeface="Arial"/>
              <a:buChar char="»"/>
              <a:defRPr/>
            </a:lvl5pPr>
            <a:lvl6pPr indent="-117226" marL="2771844" marR="0" rtl="0" algn="l">
              <a:spcBef>
                <a:spcPts val="441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3197" marL="3275815" marR="0" rtl="0" algn="l">
              <a:spcBef>
                <a:spcPts val="441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21869" marL="3779787" marR="0" rtl="0" algn="l">
              <a:spcBef>
                <a:spcPts val="441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7840" marL="4283758" marR="0" rtl="0" algn="l">
              <a:spcBef>
                <a:spcPts val="441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0" type="dt"/>
          </p:nvPr>
        </p:nvSpPr>
        <p:spPr>
          <a:xfrm>
            <a:off x="503237" y="7007225"/>
            <a:ext cx="2352674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-8672" marL="503972" marR="0" rtl="0" algn="l">
              <a:spcBef>
                <a:spcPts val="0"/>
              </a:spcBef>
              <a:defRPr/>
            </a:lvl2pPr>
            <a:lvl3pPr indent="-4643" marL="1007943" marR="0" rtl="0" algn="l">
              <a:spcBef>
                <a:spcPts val="0"/>
              </a:spcBef>
              <a:defRPr/>
            </a:lvl3pPr>
            <a:lvl4pPr indent="-614" marL="1511915" marR="0" rtl="0" algn="l">
              <a:spcBef>
                <a:spcPts val="0"/>
              </a:spcBef>
              <a:defRPr/>
            </a:lvl4pPr>
            <a:lvl5pPr indent="-9286" marL="2015886" marR="0" rtl="0" algn="l">
              <a:spcBef>
                <a:spcPts val="0"/>
              </a:spcBef>
              <a:defRPr/>
            </a:lvl5pPr>
            <a:lvl6pPr indent="-5258" marL="2519858" marR="0" rtl="0" algn="l">
              <a:spcBef>
                <a:spcPts val="0"/>
              </a:spcBef>
              <a:defRPr/>
            </a:lvl6pPr>
            <a:lvl7pPr indent="-1228" marL="3023829" marR="0" rtl="0" algn="l">
              <a:spcBef>
                <a:spcPts val="0"/>
              </a:spcBef>
              <a:defRPr/>
            </a:lvl7pPr>
            <a:lvl8pPr indent="-9900" marL="3527801" marR="0" rtl="0" algn="l">
              <a:spcBef>
                <a:spcPts val="0"/>
              </a:spcBef>
              <a:defRPr/>
            </a:lvl8pPr>
            <a:lvl9pPr indent="-5872" marL="4031772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1" type="ftr"/>
          </p:nvPr>
        </p:nvSpPr>
        <p:spPr>
          <a:xfrm>
            <a:off x="3444875" y="7007225"/>
            <a:ext cx="3190874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-8672" marL="503972" marR="0" rtl="0" algn="l">
              <a:spcBef>
                <a:spcPts val="0"/>
              </a:spcBef>
              <a:defRPr/>
            </a:lvl2pPr>
            <a:lvl3pPr indent="-4643" marL="1007943" marR="0" rtl="0" algn="l">
              <a:spcBef>
                <a:spcPts val="0"/>
              </a:spcBef>
              <a:defRPr/>
            </a:lvl3pPr>
            <a:lvl4pPr indent="-614" marL="1511915" marR="0" rtl="0" algn="l">
              <a:spcBef>
                <a:spcPts val="0"/>
              </a:spcBef>
              <a:defRPr/>
            </a:lvl4pPr>
            <a:lvl5pPr indent="-9286" marL="2015886" marR="0" rtl="0" algn="l">
              <a:spcBef>
                <a:spcPts val="0"/>
              </a:spcBef>
              <a:defRPr/>
            </a:lvl5pPr>
            <a:lvl6pPr indent="-5258" marL="2519858" marR="0" rtl="0" algn="l">
              <a:spcBef>
                <a:spcPts val="0"/>
              </a:spcBef>
              <a:defRPr/>
            </a:lvl6pPr>
            <a:lvl7pPr indent="-1228" marL="3023829" marR="0" rtl="0" algn="l">
              <a:spcBef>
                <a:spcPts val="0"/>
              </a:spcBef>
              <a:defRPr/>
            </a:lvl7pPr>
            <a:lvl8pPr indent="-9900" marL="3527801" marR="0" rtl="0" algn="l">
              <a:spcBef>
                <a:spcPts val="0"/>
              </a:spcBef>
              <a:defRPr/>
            </a:lvl8pPr>
            <a:lvl9pPr indent="-5872" marL="4031772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2" type="sldNum"/>
          </p:nvPr>
        </p:nvSpPr>
        <p:spPr>
          <a:xfrm>
            <a:off x="7224711" y="7007225"/>
            <a:ext cx="2352674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3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503237" y="303212"/>
            <a:ext cx="9074149" cy="1258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503237" y="1763711"/>
            <a:ext cx="9074149" cy="49895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54014" marL="377979" marR="0" rtl="0" algn="l">
              <a:spcBef>
                <a:spcPts val="705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127692" marL="818954" marR="0" rtl="0" algn="l">
              <a:spcBef>
                <a:spcPts val="617"/>
              </a:spcBef>
              <a:buClr>
                <a:schemeClr val="dk1"/>
              </a:buClr>
              <a:buFont typeface="Arial"/>
              <a:buChar char="–"/>
              <a:defRPr/>
            </a:lvl2pPr>
            <a:lvl3pPr indent="-88608" marL="1259929" marR="0" rtl="0" algn="l">
              <a:spcBef>
                <a:spcPts val="529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2582" marL="1763900" marR="0" rtl="0" algn="l">
              <a:spcBef>
                <a:spcPts val="441"/>
              </a:spcBef>
              <a:buClr>
                <a:schemeClr val="dk1"/>
              </a:buClr>
              <a:buFont typeface="Arial"/>
              <a:buChar char="–"/>
              <a:defRPr/>
            </a:lvl4pPr>
            <a:lvl5pPr indent="-121254" marL="2267872" marR="0" rtl="0" algn="l">
              <a:spcBef>
                <a:spcPts val="441"/>
              </a:spcBef>
              <a:buClr>
                <a:schemeClr val="dk1"/>
              </a:buClr>
              <a:buFont typeface="Arial"/>
              <a:buChar char="»"/>
              <a:defRPr/>
            </a:lvl5pPr>
            <a:lvl6pPr indent="-117226" marL="2771844" marR="0" rtl="0" algn="l">
              <a:spcBef>
                <a:spcPts val="441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3197" marL="3275815" marR="0" rtl="0" algn="l">
              <a:spcBef>
                <a:spcPts val="441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21869" marL="3779787" marR="0" rtl="0" algn="l">
              <a:spcBef>
                <a:spcPts val="441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7840" marL="4283758" marR="0" rtl="0" algn="l">
              <a:spcBef>
                <a:spcPts val="441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0" type="dt"/>
          </p:nvPr>
        </p:nvSpPr>
        <p:spPr>
          <a:xfrm>
            <a:off x="503237" y="7007225"/>
            <a:ext cx="2352674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-8672" marL="503972" marR="0" rtl="0" algn="l">
              <a:spcBef>
                <a:spcPts val="0"/>
              </a:spcBef>
              <a:defRPr/>
            </a:lvl2pPr>
            <a:lvl3pPr indent="-4643" marL="1007943" marR="0" rtl="0" algn="l">
              <a:spcBef>
                <a:spcPts val="0"/>
              </a:spcBef>
              <a:defRPr/>
            </a:lvl3pPr>
            <a:lvl4pPr indent="-614" marL="1511915" marR="0" rtl="0" algn="l">
              <a:spcBef>
                <a:spcPts val="0"/>
              </a:spcBef>
              <a:defRPr/>
            </a:lvl4pPr>
            <a:lvl5pPr indent="-9286" marL="2015886" marR="0" rtl="0" algn="l">
              <a:spcBef>
                <a:spcPts val="0"/>
              </a:spcBef>
              <a:defRPr/>
            </a:lvl5pPr>
            <a:lvl6pPr indent="-5258" marL="2519858" marR="0" rtl="0" algn="l">
              <a:spcBef>
                <a:spcPts val="0"/>
              </a:spcBef>
              <a:defRPr/>
            </a:lvl6pPr>
            <a:lvl7pPr indent="-1228" marL="3023829" marR="0" rtl="0" algn="l">
              <a:spcBef>
                <a:spcPts val="0"/>
              </a:spcBef>
              <a:defRPr/>
            </a:lvl7pPr>
            <a:lvl8pPr indent="-9900" marL="3527801" marR="0" rtl="0" algn="l">
              <a:spcBef>
                <a:spcPts val="0"/>
              </a:spcBef>
              <a:defRPr/>
            </a:lvl8pPr>
            <a:lvl9pPr indent="-5872" marL="4031772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1" name="Shape 91"/>
          <p:cNvSpPr txBox="1"/>
          <p:nvPr>
            <p:ph idx="11" type="ftr"/>
          </p:nvPr>
        </p:nvSpPr>
        <p:spPr>
          <a:xfrm>
            <a:off x="3444875" y="7007225"/>
            <a:ext cx="3190874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-8672" marL="503972" marR="0" rtl="0" algn="l">
              <a:spcBef>
                <a:spcPts val="0"/>
              </a:spcBef>
              <a:defRPr/>
            </a:lvl2pPr>
            <a:lvl3pPr indent="-4643" marL="1007943" marR="0" rtl="0" algn="l">
              <a:spcBef>
                <a:spcPts val="0"/>
              </a:spcBef>
              <a:defRPr/>
            </a:lvl3pPr>
            <a:lvl4pPr indent="-614" marL="1511915" marR="0" rtl="0" algn="l">
              <a:spcBef>
                <a:spcPts val="0"/>
              </a:spcBef>
              <a:defRPr/>
            </a:lvl4pPr>
            <a:lvl5pPr indent="-9286" marL="2015886" marR="0" rtl="0" algn="l">
              <a:spcBef>
                <a:spcPts val="0"/>
              </a:spcBef>
              <a:defRPr/>
            </a:lvl5pPr>
            <a:lvl6pPr indent="-5258" marL="2519858" marR="0" rtl="0" algn="l">
              <a:spcBef>
                <a:spcPts val="0"/>
              </a:spcBef>
              <a:defRPr/>
            </a:lvl6pPr>
            <a:lvl7pPr indent="-1228" marL="3023829" marR="0" rtl="0" algn="l">
              <a:spcBef>
                <a:spcPts val="0"/>
              </a:spcBef>
              <a:defRPr/>
            </a:lvl7pPr>
            <a:lvl8pPr indent="-9900" marL="3527801" marR="0" rtl="0" algn="l">
              <a:spcBef>
                <a:spcPts val="0"/>
              </a:spcBef>
              <a:defRPr/>
            </a:lvl8pPr>
            <a:lvl9pPr indent="-5872" marL="4031772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7224711" y="7007225"/>
            <a:ext cx="2352674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3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0" type="dt"/>
          </p:nvPr>
        </p:nvSpPr>
        <p:spPr>
          <a:xfrm>
            <a:off x="503237" y="7007225"/>
            <a:ext cx="2343150" cy="3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1" name="Shape 101"/>
          <p:cNvSpPr txBox="1"/>
          <p:nvPr/>
        </p:nvSpPr>
        <p:spPr>
          <a:xfrm>
            <a:off x="3443287" y="7007225"/>
            <a:ext cx="3190874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Shape 102"/>
          <p:cNvSpPr txBox="1"/>
          <p:nvPr>
            <p:ph idx="12" type="sldNum"/>
          </p:nvPr>
        </p:nvSpPr>
        <p:spPr>
          <a:xfrm>
            <a:off x="7223125" y="7007225"/>
            <a:ext cx="2343150" cy="3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103" name="Shape 103"/>
          <p:cNvSpPr txBox="1"/>
          <p:nvPr>
            <p:ph type="title"/>
          </p:nvPr>
        </p:nvSpPr>
        <p:spPr>
          <a:xfrm>
            <a:off x="503237" y="301625"/>
            <a:ext cx="9063036" cy="1254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297180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342900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388620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503237" y="1768475"/>
            <a:ext cx="9063036" cy="49815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0650" marL="342900" marR="0" rtl="0" algn="l">
              <a:lnSpc>
                <a:spcPct val="102000"/>
              </a:lnSpc>
              <a:spcBef>
                <a:spcPts val="0"/>
              </a:spcBef>
              <a:spcAft>
                <a:spcPts val="1563"/>
              </a:spcAft>
              <a:buClr>
                <a:srgbClr val="000000"/>
              </a:buClr>
              <a:buFont typeface="Times New Roman"/>
              <a:buChar char="•"/>
              <a:defRPr/>
            </a:lvl1pPr>
            <a:lvl2pPr indent="-114300" marL="742950" marR="0" rtl="0" algn="l">
              <a:lnSpc>
                <a:spcPct val="102000"/>
              </a:lnSpc>
              <a:spcBef>
                <a:spcPts val="0"/>
              </a:spcBef>
              <a:spcAft>
                <a:spcPts val="1250"/>
              </a:spcAft>
              <a:buClr>
                <a:srgbClr val="000000"/>
              </a:buClr>
              <a:buFont typeface="Times New Roman"/>
              <a:buChar char="–"/>
              <a:defRPr/>
            </a:lvl2pPr>
            <a:lvl3pPr indent="-88900" marL="1143000" marR="0" rtl="0" algn="l">
              <a:lnSpc>
                <a:spcPct val="102000"/>
              </a:lnSpc>
              <a:spcBef>
                <a:spcPts val="0"/>
              </a:spcBef>
              <a:spcAft>
                <a:spcPts val="938"/>
              </a:spcAft>
              <a:buClr>
                <a:srgbClr val="000000"/>
              </a:buClr>
              <a:buFont typeface="Times New Roman"/>
              <a:buChar char="•"/>
              <a:defRPr/>
            </a:lvl3pPr>
            <a:lvl4pPr indent="-88900" marL="1600200" marR="0" rtl="0" algn="l">
              <a:lnSpc>
                <a:spcPct val="102000"/>
              </a:lnSpc>
              <a:spcBef>
                <a:spcPts val="0"/>
              </a:spcBef>
              <a:spcAft>
                <a:spcPts val="625"/>
              </a:spcAft>
              <a:buClr>
                <a:srgbClr val="000000"/>
              </a:buClr>
              <a:buFont typeface="Times New Roman"/>
              <a:buChar char="–"/>
              <a:defRPr/>
            </a:lvl4pPr>
            <a:lvl5pPr indent="-88900" marL="2057400" marR="0" rtl="0" algn="l">
              <a:lnSpc>
                <a:spcPct val="102000"/>
              </a:lnSpc>
              <a:spcBef>
                <a:spcPts val="0"/>
              </a:spcBef>
              <a:spcAft>
                <a:spcPts val="313"/>
              </a:spcAft>
              <a:buClr>
                <a:srgbClr val="000000"/>
              </a:buClr>
              <a:buFont typeface="Times New Roman"/>
              <a:buChar char="»"/>
              <a:defRPr/>
            </a:lvl5pPr>
            <a:lvl6pPr indent="-228600" marL="2514600" marR="0" rtl="0" algn="l">
              <a:lnSpc>
                <a:spcPct val="102000"/>
              </a:lnSpc>
              <a:spcBef>
                <a:spcPts val="0"/>
              </a:spcBef>
              <a:spcAft>
                <a:spcPts val="313"/>
              </a:spcAft>
              <a:defRPr/>
            </a:lvl6pPr>
            <a:lvl7pPr indent="-228600" marL="2971800" marR="0" rtl="0" algn="l">
              <a:lnSpc>
                <a:spcPct val="102000"/>
              </a:lnSpc>
              <a:spcBef>
                <a:spcPts val="0"/>
              </a:spcBef>
              <a:spcAft>
                <a:spcPts val="313"/>
              </a:spcAft>
              <a:defRPr/>
            </a:lvl7pPr>
            <a:lvl8pPr indent="-228600" marL="3429000" marR="0" rtl="0" algn="l">
              <a:lnSpc>
                <a:spcPct val="102000"/>
              </a:lnSpc>
              <a:spcBef>
                <a:spcPts val="0"/>
              </a:spcBef>
              <a:spcAft>
                <a:spcPts val="313"/>
              </a:spcAft>
              <a:defRPr/>
            </a:lvl8pPr>
            <a:lvl9pPr indent="-228600" marL="3886200" marR="0" rtl="0" algn="l">
              <a:lnSpc>
                <a:spcPct val="102000"/>
              </a:lnSpc>
              <a:spcBef>
                <a:spcPts val="0"/>
              </a:spcBef>
              <a:spcAft>
                <a:spcPts val="313"/>
              </a:spcAft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503237" y="301625"/>
            <a:ext cx="9064624" cy="1255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29718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34290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38862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503237" y="1768475"/>
            <a:ext cx="9064624" cy="49831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marR="0" rtl="0" algn="l">
              <a:lnSpc>
                <a:spcPct val="93000"/>
              </a:lnSpc>
              <a:spcBef>
                <a:spcPts val="0"/>
              </a:spcBef>
              <a:spcAft>
                <a:spcPts val="1425"/>
              </a:spcAft>
              <a:buClr>
                <a:srgbClr val="000000"/>
              </a:buClr>
              <a:buFont typeface="Times New Roman"/>
              <a:buChar char="•"/>
              <a:defRPr/>
            </a:lvl1pPr>
            <a:lvl2pPr indent="-107950" marL="742950" marR="0" rtl="0" algn="l">
              <a:lnSpc>
                <a:spcPct val="93000"/>
              </a:lnSpc>
              <a:spcBef>
                <a:spcPts val="0"/>
              </a:spcBef>
              <a:spcAft>
                <a:spcPts val="1138"/>
              </a:spcAft>
              <a:buClr>
                <a:srgbClr val="000000"/>
              </a:buClr>
              <a:buFont typeface="Times New Roman"/>
              <a:buChar char="–"/>
              <a:defRPr/>
            </a:lvl2pPr>
            <a:lvl3pPr indent="-76200" marL="1143000" marR="0" rtl="0" algn="l">
              <a:lnSpc>
                <a:spcPct val="93000"/>
              </a:lnSpc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Font typeface="Times New Roman"/>
              <a:buChar char="•"/>
              <a:defRPr/>
            </a:lvl3pPr>
            <a:lvl4pPr indent="-101600" marL="1600200" marR="0" rtl="0" algn="l">
              <a:lnSpc>
                <a:spcPct val="93000"/>
              </a:lnSpc>
              <a:spcBef>
                <a:spcPts val="0"/>
              </a:spcBef>
              <a:spcAft>
                <a:spcPts val="575"/>
              </a:spcAft>
              <a:buClr>
                <a:srgbClr val="000000"/>
              </a:buClr>
              <a:buFont typeface="Times New Roman"/>
              <a:buChar char="–"/>
              <a:defRPr/>
            </a:lvl4pPr>
            <a:lvl5pPr indent="-101600" marL="2057400" marR="0" rtl="0" algn="l">
              <a:lnSpc>
                <a:spcPct val="93000"/>
              </a:lnSpc>
              <a:spcBef>
                <a:spcPts val="0"/>
              </a:spcBef>
              <a:spcAft>
                <a:spcPts val="288"/>
              </a:spcAft>
              <a:buClr>
                <a:srgbClr val="000000"/>
              </a:buClr>
              <a:buFont typeface="Times New Roman"/>
              <a:buChar char="»"/>
              <a:defRPr/>
            </a:lvl5pPr>
            <a:lvl6pPr indent="-228600" marL="2514600" marR="0" rtl="0" algn="l">
              <a:lnSpc>
                <a:spcPct val="93000"/>
              </a:lnSpc>
              <a:spcBef>
                <a:spcPts val="0"/>
              </a:spcBef>
              <a:spcAft>
                <a:spcPts val="288"/>
              </a:spcAft>
              <a:defRPr/>
            </a:lvl6pPr>
            <a:lvl7pPr indent="-228600" marL="2971800" marR="0" rtl="0" algn="l">
              <a:lnSpc>
                <a:spcPct val="93000"/>
              </a:lnSpc>
              <a:spcBef>
                <a:spcPts val="0"/>
              </a:spcBef>
              <a:spcAft>
                <a:spcPts val="288"/>
              </a:spcAft>
              <a:defRPr/>
            </a:lvl7pPr>
            <a:lvl8pPr indent="-228600" marL="3429000" marR="0" rtl="0" algn="l">
              <a:lnSpc>
                <a:spcPct val="93000"/>
              </a:lnSpc>
              <a:spcBef>
                <a:spcPts val="0"/>
              </a:spcBef>
              <a:spcAft>
                <a:spcPts val="288"/>
              </a:spcAft>
              <a:defRPr/>
            </a:lvl8pPr>
            <a:lvl9pPr indent="-228600" marL="3886200" marR="0" rtl="0" algn="l">
              <a:lnSpc>
                <a:spcPct val="93000"/>
              </a:lnSpc>
              <a:spcBef>
                <a:spcPts val="0"/>
              </a:spcBef>
              <a:spcAft>
                <a:spcPts val="288"/>
              </a:spcAft>
              <a:defRPr/>
            </a:lvl9pPr>
          </a:lstStyle>
          <a:p/>
        </p:txBody>
      </p:sp>
      <p:sp>
        <p:nvSpPr>
          <p:cNvPr id="166" name="Shape 166"/>
          <p:cNvSpPr txBox="1"/>
          <p:nvPr/>
        </p:nvSpPr>
        <p:spPr>
          <a:xfrm>
            <a:off x="503237" y="6886575"/>
            <a:ext cx="2343150" cy="5159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Shape 167"/>
          <p:cNvSpPr txBox="1"/>
          <p:nvPr/>
        </p:nvSpPr>
        <p:spPr>
          <a:xfrm>
            <a:off x="3448050" y="6886575"/>
            <a:ext cx="3190874" cy="5159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Shape 168"/>
          <p:cNvSpPr txBox="1"/>
          <p:nvPr>
            <p:ph idx="12" type="sldNum"/>
          </p:nvPr>
        </p:nvSpPr>
        <p:spPr>
          <a:xfrm>
            <a:off x="7227886" y="6886575"/>
            <a:ext cx="2341562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>
            <a:lvl1pPr indent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7" name="Shape 217"/>
          <p:cNvCxnSpPr/>
          <p:nvPr/>
        </p:nvCxnSpPr>
        <p:spPr>
          <a:xfrm>
            <a:off x="566737" y="1158875"/>
            <a:ext cx="9513886" cy="3174"/>
          </a:xfrm>
          <a:prstGeom prst="straightConnector1">
            <a:avLst/>
          </a:prstGeom>
          <a:noFill/>
          <a:ln cap="sq" w="9525">
            <a:solidFill>
              <a:srgbClr val="F0A22E">
                <a:alpha val="0"/>
              </a:srgbClr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218" name="Shape 218"/>
          <p:cNvCxnSpPr/>
          <p:nvPr/>
        </p:nvCxnSpPr>
        <p:spPr>
          <a:xfrm>
            <a:off x="566737" y="1158875"/>
            <a:ext cx="9513886" cy="3174"/>
          </a:xfrm>
          <a:prstGeom prst="straightConnector1">
            <a:avLst/>
          </a:prstGeom>
          <a:noFill/>
          <a:ln cap="sq" w="9525">
            <a:solidFill>
              <a:srgbClr val="F0A22E">
                <a:alpha val="0"/>
              </a:srgbClr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219" name="Shape 219"/>
          <p:cNvCxnSpPr/>
          <p:nvPr/>
        </p:nvCxnSpPr>
        <p:spPr>
          <a:xfrm>
            <a:off x="566737" y="1165225"/>
            <a:ext cx="9513886" cy="3174"/>
          </a:xfrm>
          <a:prstGeom prst="straightConnector1">
            <a:avLst/>
          </a:prstGeom>
          <a:noFill/>
          <a:ln cap="sq" w="9525">
            <a:solidFill>
              <a:srgbClr val="F0A22E">
                <a:alpha val="0"/>
              </a:srgbClr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20" name="Shape 220"/>
          <p:cNvSpPr txBox="1"/>
          <p:nvPr>
            <p:ph type="title"/>
          </p:nvPr>
        </p:nvSpPr>
        <p:spPr>
          <a:xfrm>
            <a:off x="336550" y="503237"/>
            <a:ext cx="9571037" cy="9191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297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3886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x="336550" y="1712911"/>
            <a:ext cx="9571037" cy="49847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95250" marL="342900" marR="0" rtl="0" algn="l">
              <a:lnSpc>
                <a:spcPct val="93000"/>
              </a:lnSpc>
              <a:spcBef>
                <a:spcPts val="0"/>
              </a:spcBef>
              <a:spcAft>
                <a:spcPts val="1725"/>
              </a:spcAft>
              <a:buClr>
                <a:srgbClr val="000000"/>
              </a:buClr>
              <a:buFont typeface="Times New Roman"/>
              <a:buChar char="•"/>
              <a:defRPr/>
            </a:lvl1pPr>
            <a:lvl2pPr indent="-101600" marL="742950" marR="0" rtl="0" algn="l">
              <a:lnSpc>
                <a:spcPct val="93000"/>
              </a:lnSpc>
              <a:spcBef>
                <a:spcPts val="0"/>
              </a:spcBef>
              <a:spcAft>
                <a:spcPts val="1375"/>
              </a:spcAft>
              <a:buClr>
                <a:srgbClr val="000000"/>
              </a:buClr>
              <a:buFont typeface="Times New Roman"/>
              <a:buChar char="–"/>
              <a:defRPr/>
            </a:lvl2pPr>
            <a:lvl3pPr indent="-76200" marL="1143000" marR="0" rtl="0" algn="l">
              <a:lnSpc>
                <a:spcPct val="93000"/>
              </a:lnSpc>
              <a:spcBef>
                <a:spcPts val="0"/>
              </a:spcBef>
              <a:spcAft>
                <a:spcPts val="1038"/>
              </a:spcAft>
              <a:buClr>
                <a:srgbClr val="000000"/>
              </a:buClr>
              <a:buFont typeface="Times New Roman"/>
              <a:buChar char="•"/>
              <a:defRPr/>
            </a:lvl3pPr>
            <a:lvl4pPr indent="-76200" marL="1600200" marR="0" rtl="0" algn="l">
              <a:lnSpc>
                <a:spcPct val="93000"/>
              </a:lnSpc>
              <a:spcBef>
                <a:spcPts val="0"/>
              </a:spcBef>
              <a:spcAft>
                <a:spcPts val="688"/>
              </a:spcAft>
              <a:buClr>
                <a:srgbClr val="000000"/>
              </a:buClr>
              <a:buFont typeface="Times New Roman"/>
              <a:buChar char="–"/>
              <a:defRPr/>
            </a:lvl4pPr>
            <a:lvl5pPr indent="-76200" marL="2057400" marR="0" rtl="0" algn="l">
              <a:lnSpc>
                <a:spcPct val="93000"/>
              </a:lnSpc>
              <a:spcBef>
                <a:spcPts val="0"/>
              </a:spcBef>
              <a:spcAft>
                <a:spcPts val="350"/>
              </a:spcAft>
              <a:buClr>
                <a:srgbClr val="000000"/>
              </a:buClr>
              <a:buFont typeface="Times New Roman"/>
              <a:buChar char="»"/>
              <a:defRPr/>
            </a:lvl5pPr>
            <a:lvl6pPr indent="-228600" marL="2514600" marR="0" rtl="0" algn="l">
              <a:lnSpc>
                <a:spcPct val="93000"/>
              </a:lnSpc>
              <a:spcBef>
                <a:spcPts val="0"/>
              </a:spcBef>
              <a:spcAft>
                <a:spcPts val="350"/>
              </a:spcAft>
              <a:defRPr/>
            </a:lvl6pPr>
            <a:lvl7pPr indent="-228600" marL="2971800" marR="0" rtl="0" algn="l">
              <a:lnSpc>
                <a:spcPct val="93000"/>
              </a:lnSpc>
              <a:spcBef>
                <a:spcPts val="0"/>
              </a:spcBef>
              <a:spcAft>
                <a:spcPts val="350"/>
              </a:spcAft>
              <a:defRPr/>
            </a:lvl7pPr>
            <a:lvl8pPr indent="-228600" marL="3429000" marR="0" rtl="0" algn="l">
              <a:lnSpc>
                <a:spcPct val="93000"/>
              </a:lnSpc>
              <a:spcBef>
                <a:spcPts val="0"/>
              </a:spcBef>
              <a:spcAft>
                <a:spcPts val="350"/>
              </a:spcAft>
              <a:defRPr/>
            </a:lvl8pPr>
            <a:lvl9pPr indent="-228600" marL="3886200" marR="0" rtl="0" algn="l">
              <a:lnSpc>
                <a:spcPct val="93000"/>
              </a:lnSpc>
              <a:spcBef>
                <a:spcPts val="0"/>
              </a:spcBef>
              <a:spcAft>
                <a:spcPts val="350"/>
              </a:spcAft>
              <a:defRPr/>
            </a:lvl9pPr>
          </a:lstStyle>
          <a:p/>
        </p:txBody>
      </p:sp>
      <p:sp>
        <p:nvSpPr>
          <p:cNvPr id="222" name="Shape 222"/>
          <p:cNvSpPr txBox="1"/>
          <p:nvPr>
            <p:ph idx="10" type="dt"/>
          </p:nvPr>
        </p:nvSpPr>
        <p:spPr>
          <a:xfrm>
            <a:off x="7140575" y="84136"/>
            <a:ext cx="2767012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23" name="Shape 223"/>
          <p:cNvSpPr txBox="1"/>
          <p:nvPr/>
        </p:nvSpPr>
        <p:spPr>
          <a:xfrm>
            <a:off x="3948112" y="84136"/>
            <a:ext cx="3190874" cy="31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Shape 224"/>
          <p:cNvSpPr txBox="1"/>
          <p:nvPr>
            <p:ph idx="12" type="sldNum"/>
          </p:nvPr>
        </p:nvSpPr>
        <p:spPr>
          <a:xfrm>
            <a:off x="9072561" y="7135811"/>
            <a:ext cx="831850" cy="266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24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Source Sans Pro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/>
          <p:nvPr>
            <p:ph type="title"/>
          </p:nvPr>
        </p:nvSpPr>
        <p:spPr>
          <a:xfrm>
            <a:off x="503237" y="303212"/>
            <a:ext cx="9074149" cy="1258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85" name="Shape 285"/>
          <p:cNvSpPr txBox="1"/>
          <p:nvPr>
            <p:ph idx="1" type="body"/>
          </p:nvPr>
        </p:nvSpPr>
        <p:spPr>
          <a:xfrm>
            <a:off x="503237" y="1763711"/>
            <a:ext cx="9074149" cy="49895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54014" marL="377979" marR="0" rtl="0" algn="l">
              <a:spcBef>
                <a:spcPts val="705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127692" marL="818954" marR="0" rtl="0" algn="l">
              <a:spcBef>
                <a:spcPts val="617"/>
              </a:spcBef>
              <a:buClr>
                <a:schemeClr val="dk1"/>
              </a:buClr>
              <a:buFont typeface="Arial"/>
              <a:buChar char="–"/>
              <a:defRPr/>
            </a:lvl2pPr>
            <a:lvl3pPr indent="-88608" marL="1259929" marR="0" rtl="0" algn="l">
              <a:spcBef>
                <a:spcPts val="529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2582" marL="1763900" marR="0" rtl="0" algn="l">
              <a:spcBef>
                <a:spcPts val="441"/>
              </a:spcBef>
              <a:buClr>
                <a:schemeClr val="dk1"/>
              </a:buClr>
              <a:buFont typeface="Arial"/>
              <a:buChar char="–"/>
              <a:defRPr/>
            </a:lvl4pPr>
            <a:lvl5pPr indent="-121254" marL="2267872" marR="0" rtl="0" algn="l">
              <a:spcBef>
                <a:spcPts val="441"/>
              </a:spcBef>
              <a:buClr>
                <a:schemeClr val="dk1"/>
              </a:buClr>
              <a:buFont typeface="Arial"/>
              <a:buChar char="»"/>
              <a:defRPr/>
            </a:lvl5pPr>
            <a:lvl6pPr indent="-117226" marL="2771844" marR="0" rtl="0" algn="l">
              <a:spcBef>
                <a:spcPts val="441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3197" marL="3275815" marR="0" rtl="0" algn="l">
              <a:spcBef>
                <a:spcPts val="441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21869" marL="3779787" marR="0" rtl="0" algn="l">
              <a:spcBef>
                <a:spcPts val="441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7840" marL="4283758" marR="0" rtl="0" algn="l">
              <a:spcBef>
                <a:spcPts val="441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286" name="Shape 286"/>
          <p:cNvSpPr txBox="1"/>
          <p:nvPr>
            <p:ph idx="10" type="dt"/>
          </p:nvPr>
        </p:nvSpPr>
        <p:spPr>
          <a:xfrm>
            <a:off x="503237" y="7007225"/>
            <a:ext cx="2352674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-8672" marL="503972" marR="0" rtl="0" algn="l">
              <a:spcBef>
                <a:spcPts val="0"/>
              </a:spcBef>
              <a:defRPr/>
            </a:lvl2pPr>
            <a:lvl3pPr indent="-4643" marL="1007943" marR="0" rtl="0" algn="l">
              <a:spcBef>
                <a:spcPts val="0"/>
              </a:spcBef>
              <a:defRPr/>
            </a:lvl3pPr>
            <a:lvl4pPr indent="-614" marL="1511915" marR="0" rtl="0" algn="l">
              <a:spcBef>
                <a:spcPts val="0"/>
              </a:spcBef>
              <a:defRPr/>
            </a:lvl4pPr>
            <a:lvl5pPr indent="-9286" marL="2015886" marR="0" rtl="0" algn="l">
              <a:spcBef>
                <a:spcPts val="0"/>
              </a:spcBef>
              <a:defRPr/>
            </a:lvl5pPr>
            <a:lvl6pPr indent="-5258" marL="2519858" marR="0" rtl="0" algn="l">
              <a:spcBef>
                <a:spcPts val="0"/>
              </a:spcBef>
              <a:defRPr/>
            </a:lvl6pPr>
            <a:lvl7pPr indent="-1228" marL="3023829" marR="0" rtl="0" algn="l">
              <a:spcBef>
                <a:spcPts val="0"/>
              </a:spcBef>
              <a:defRPr/>
            </a:lvl7pPr>
            <a:lvl8pPr indent="-9900" marL="3527801" marR="0" rtl="0" algn="l">
              <a:spcBef>
                <a:spcPts val="0"/>
              </a:spcBef>
              <a:defRPr/>
            </a:lvl8pPr>
            <a:lvl9pPr indent="-5872" marL="4031772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87" name="Shape 287"/>
          <p:cNvSpPr txBox="1"/>
          <p:nvPr>
            <p:ph idx="11" type="ftr"/>
          </p:nvPr>
        </p:nvSpPr>
        <p:spPr>
          <a:xfrm>
            <a:off x="3444875" y="7007225"/>
            <a:ext cx="3190874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-8672" marL="503972" marR="0" rtl="0" algn="l">
              <a:spcBef>
                <a:spcPts val="0"/>
              </a:spcBef>
              <a:defRPr/>
            </a:lvl2pPr>
            <a:lvl3pPr indent="-4643" marL="1007943" marR="0" rtl="0" algn="l">
              <a:spcBef>
                <a:spcPts val="0"/>
              </a:spcBef>
              <a:defRPr/>
            </a:lvl3pPr>
            <a:lvl4pPr indent="-614" marL="1511915" marR="0" rtl="0" algn="l">
              <a:spcBef>
                <a:spcPts val="0"/>
              </a:spcBef>
              <a:defRPr/>
            </a:lvl4pPr>
            <a:lvl5pPr indent="-9286" marL="2015886" marR="0" rtl="0" algn="l">
              <a:spcBef>
                <a:spcPts val="0"/>
              </a:spcBef>
              <a:defRPr/>
            </a:lvl5pPr>
            <a:lvl6pPr indent="-5258" marL="2519858" marR="0" rtl="0" algn="l">
              <a:spcBef>
                <a:spcPts val="0"/>
              </a:spcBef>
              <a:defRPr/>
            </a:lvl6pPr>
            <a:lvl7pPr indent="-1228" marL="3023829" marR="0" rtl="0" algn="l">
              <a:spcBef>
                <a:spcPts val="0"/>
              </a:spcBef>
              <a:defRPr/>
            </a:lvl7pPr>
            <a:lvl8pPr indent="-9900" marL="3527801" marR="0" rtl="0" algn="l">
              <a:spcBef>
                <a:spcPts val="0"/>
              </a:spcBef>
              <a:defRPr/>
            </a:lvl8pPr>
            <a:lvl9pPr indent="-5872" marL="4031772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88" name="Shape 288"/>
          <p:cNvSpPr txBox="1"/>
          <p:nvPr>
            <p:ph idx="12" type="sldNum"/>
          </p:nvPr>
        </p:nvSpPr>
        <p:spPr>
          <a:xfrm>
            <a:off x="7224711" y="7007225"/>
            <a:ext cx="2352674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/>
          <p:nvPr>
            <p:ph type="title"/>
          </p:nvPr>
        </p:nvSpPr>
        <p:spPr>
          <a:xfrm>
            <a:off x="503237" y="303212"/>
            <a:ext cx="9074149" cy="1258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91" name="Shape 291"/>
          <p:cNvSpPr txBox="1"/>
          <p:nvPr>
            <p:ph idx="1" type="body"/>
          </p:nvPr>
        </p:nvSpPr>
        <p:spPr>
          <a:xfrm>
            <a:off x="503237" y="1763711"/>
            <a:ext cx="9074149" cy="49895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54014" marL="377979" marR="0" rtl="0" algn="l">
              <a:spcBef>
                <a:spcPts val="705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127692" marL="818954" marR="0" rtl="0" algn="l">
              <a:spcBef>
                <a:spcPts val="617"/>
              </a:spcBef>
              <a:buClr>
                <a:schemeClr val="dk1"/>
              </a:buClr>
              <a:buFont typeface="Arial"/>
              <a:buChar char="–"/>
              <a:defRPr/>
            </a:lvl2pPr>
            <a:lvl3pPr indent="-88608" marL="1259929" marR="0" rtl="0" algn="l">
              <a:spcBef>
                <a:spcPts val="529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2582" marL="1763900" marR="0" rtl="0" algn="l">
              <a:spcBef>
                <a:spcPts val="441"/>
              </a:spcBef>
              <a:buClr>
                <a:schemeClr val="dk1"/>
              </a:buClr>
              <a:buFont typeface="Arial"/>
              <a:buChar char="–"/>
              <a:defRPr/>
            </a:lvl4pPr>
            <a:lvl5pPr indent="-121254" marL="2267872" marR="0" rtl="0" algn="l">
              <a:spcBef>
                <a:spcPts val="441"/>
              </a:spcBef>
              <a:buClr>
                <a:schemeClr val="dk1"/>
              </a:buClr>
              <a:buFont typeface="Arial"/>
              <a:buChar char="»"/>
              <a:defRPr/>
            </a:lvl5pPr>
            <a:lvl6pPr indent="-117226" marL="2771844" marR="0" rtl="0" algn="l">
              <a:spcBef>
                <a:spcPts val="441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3197" marL="3275815" marR="0" rtl="0" algn="l">
              <a:spcBef>
                <a:spcPts val="441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21869" marL="3779787" marR="0" rtl="0" algn="l">
              <a:spcBef>
                <a:spcPts val="441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7840" marL="4283758" marR="0" rtl="0" algn="l">
              <a:spcBef>
                <a:spcPts val="441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292" name="Shape 292"/>
          <p:cNvSpPr txBox="1"/>
          <p:nvPr>
            <p:ph idx="10" type="dt"/>
          </p:nvPr>
        </p:nvSpPr>
        <p:spPr>
          <a:xfrm>
            <a:off x="503237" y="7007225"/>
            <a:ext cx="2352674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-8672" marL="503972" marR="0" rtl="0" algn="l">
              <a:spcBef>
                <a:spcPts val="0"/>
              </a:spcBef>
              <a:defRPr/>
            </a:lvl2pPr>
            <a:lvl3pPr indent="-4643" marL="1007943" marR="0" rtl="0" algn="l">
              <a:spcBef>
                <a:spcPts val="0"/>
              </a:spcBef>
              <a:defRPr/>
            </a:lvl3pPr>
            <a:lvl4pPr indent="-614" marL="1511915" marR="0" rtl="0" algn="l">
              <a:spcBef>
                <a:spcPts val="0"/>
              </a:spcBef>
              <a:defRPr/>
            </a:lvl4pPr>
            <a:lvl5pPr indent="-9286" marL="2015886" marR="0" rtl="0" algn="l">
              <a:spcBef>
                <a:spcPts val="0"/>
              </a:spcBef>
              <a:defRPr/>
            </a:lvl5pPr>
            <a:lvl6pPr indent="-5258" marL="2519858" marR="0" rtl="0" algn="l">
              <a:spcBef>
                <a:spcPts val="0"/>
              </a:spcBef>
              <a:defRPr/>
            </a:lvl6pPr>
            <a:lvl7pPr indent="-1228" marL="3023829" marR="0" rtl="0" algn="l">
              <a:spcBef>
                <a:spcPts val="0"/>
              </a:spcBef>
              <a:defRPr/>
            </a:lvl7pPr>
            <a:lvl8pPr indent="-9900" marL="3527801" marR="0" rtl="0" algn="l">
              <a:spcBef>
                <a:spcPts val="0"/>
              </a:spcBef>
              <a:defRPr/>
            </a:lvl8pPr>
            <a:lvl9pPr indent="-5872" marL="4031772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93" name="Shape 293"/>
          <p:cNvSpPr txBox="1"/>
          <p:nvPr>
            <p:ph idx="11" type="ftr"/>
          </p:nvPr>
        </p:nvSpPr>
        <p:spPr>
          <a:xfrm>
            <a:off x="3444875" y="7007225"/>
            <a:ext cx="3190874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-8672" marL="503972" marR="0" rtl="0" algn="l">
              <a:spcBef>
                <a:spcPts val="0"/>
              </a:spcBef>
              <a:defRPr/>
            </a:lvl2pPr>
            <a:lvl3pPr indent="-4643" marL="1007943" marR="0" rtl="0" algn="l">
              <a:spcBef>
                <a:spcPts val="0"/>
              </a:spcBef>
              <a:defRPr/>
            </a:lvl3pPr>
            <a:lvl4pPr indent="-614" marL="1511915" marR="0" rtl="0" algn="l">
              <a:spcBef>
                <a:spcPts val="0"/>
              </a:spcBef>
              <a:defRPr/>
            </a:lvl4pPr>
            <a:lvl5pPr indent="-9286" marL="2015886" marR="0" rtl="0" algn="l">
              <a:spcBef>
                <a:spcPts val="0"/>
              </a:spcBef>
              <a:defRPr/>
            </a:lvl5pPr>
            <a:lvl6pPr indent="-5258" marL="2519858" marR="0" rtl="0" algn="l">
              <a:spcBef>
                <a:spcPts val="0"/>
              </a:spcBef>
              <a:defRPr/>
            </a:lvl6pPr>
            <a:lvl7pPr indent="-1228" marL="3023829" marR="0" rtl="0" algn="l">
              <a:spcBef>
                <a:spcPts val="0"/>
              </a:spcBef>
              <a:defRPr/>
            </a:lvl7pPr>
            <a:lvl8pPr indent="-9900" marL="3527801" marR="0" rtl="0" algn="l">
              <a:spcBef>
                <a:spcPts val="0"/>
              </a:spcBef>
              <a:defRPr/>
            </a:lvl8pPr>
            <a:lvl9pPr indent="-5872" marL="4031772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94" name="Shape 294"/>
          <p:cNvSpPr txBox="1"/>
          <p:nvPr>
            <p:ph idx="12" type="sldNum"/>
          </p:nvPr>
        </p:nvSpPr>
        <p:spPr>
          <a:xfrm>
            <a:off x="7224711" y="7007225"/>
            <a:ext cx="2352674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3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94" r:id="rId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/>
          <p:nvPr>
            <p:ph type="title"/>
          </p:nvPr>
        </p:nvSpPr>
        <p:spPr>
          <a:xfrm>
            <a:off x="503237" y="303212"/>
            <a:ext cx="9074149" cy="1258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03" name="Shape 303"/>
          <p:cNvSpPr txBox="1"/>
          <p:nvPr>
            <p:ph idx="1" type="body"/>
          </p:nvPr>
        </p:nvSpPr>
        <p:spPr>
          <a:xfrm>
            <a:off x="503237" y="1763711"/>
            <a:ext cx="9074149" cy="49895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54014" marL="377979" marR="0" rtl="0" algn="l">
              <a:spcBef>
                <a:spcPts val="705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127692" marL="818954" marR="0" rtl="0" algn="l">
              <a:spcBef>
                <a:spcPts val="617"/>
              </a:spcBef>
              <a:buClr>
                <a:schemeClr val="dk1"/>
              </a:buClr>
              <a:buFont typeface="Arial"/>
              <a:buChar char="–"/>
              <a:defRPr/>
            </a:lvl2pPr>
            <a:lvl3pPr indent="-88608" marL="1259929" marR="0" rtl="0" algn="l">
              <a:spcBef>
                <a:spcPts val="529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2582" marL="1763900" marR="0" rtl="0" algn="l">
              <a:spcBef>
                <a:spcPts val="441"/>
              </a:spcBef>
              <a:buClr>
                <a:schemeClr val="dk1"/>
              </a:buClr>
              <a:buFont typeface="Arial"/>
              <a:buChar char="–"/>
              <a:defRPr/>
            </a:lvl4pPr>
            <a:lvl5pPr indent="-121254" marL="2267872" marR="0" rtl="0" algn="l">
              <a:spcBef>
                <a:spcPts val="441"/>
              </a:spcBef>
              <a:buClr>
                <a:schemeClr val="dk1"/>
              </a:buClr>
              <a:buFont typeface="Arial"/>
              <a:buChar char="»"/>
              <a:defRPr/>
            </a:lvl5pPr>
            <a:lvl6pPr indent="-117226" marL="2771844" marR="0" rtl="0" algn="l">
              <a:spcBef>
                <a:spcPts val="441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3197" marL="3275815" marR="0" rtl="0" algn="l">
              <a:spcBef>
                <a:spcPts val="441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21869" marL="3779787" marR="0" rtl="0" algn="l">
              <a:spcBef>
                <a:spcPts val="441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7840" marL="4283758" marR="0" rtl="0" algn="l">
              <a:spcBef>
                <a:spcPts val="441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304" name="Shape 304"/>
          <p:cNvSpPr txBox="1"/>
          <p:nvPr>
            <p:ph idx="10" type="dt"/>
          </p:nvPr>
        </p:nvSpPr>
        <p:spPr>
          <a:xfrm>
            <a:off x="503237" y="7007225"/>
            <a:ext cx="2352674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-8672" marL="503972" marR="0" rtl="0" algn="l">
              <a:spcBef>
                <a:spcPts val="0"/>
              </a:spcBef>
              <a:defRPr/>
            </a:lvl2pPr>
            <a:lvl3pPr indent="-4643" marL="1007943" marR="0" rtl="0" algn="l">
              <a:spcBef>
                <a:spcPts val="0"/>
              </a:spcBef>
              <a:defRPr/>
            </a:lvl3pPr>
            <a:lvl4pPr indent="-614" marL="1511915" marR="0" rtl="0" algn="l">
              <a:spcBef>
                <a:spcPts val="0"/>
              </a:spcBef>
              <a:defRPr/>
            </a:lvl4pPr>
            <a:lvl5pPr indent="-9286" marL="2015886" marR="0" rtl="0" algn="l">
              <a:spcBef>
                <a:spcPts val="0"/>
              </a:spcBef>
              <a:defRPr/>
            </a:lvl5pPr>
            <a:lvl6pPr indent="-5258" marL="2519858" marR="0" rtl="0" algn="l">
              <a:spcBef>
                <a:spcPts val="0"/>
              </a:spcBef>
              <a:defRPr/>
            </a:lvl6pPr>
            <a:lvl7pPr indent="-1228" marL="3023829" marR="0" rtl="0" algn="l">
              <a:spcBef>
                <a:spcPts val="0"/>
              </a:spcBef>
              <a:defRPr/>
            </a:lvl7pPr>
            <a:lvl8pPr indent="-9900" marL="3527801" marR="0" rtl="0" algn="l">
              <a:spcBef>
                <a:spcPts val="0"/>
              </a:spcBef>
              <a:defRPr/>
            </a:lvl8pPr>
            <a:lvl9pPr indent="-5872" marL="4031772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05" name="Shape 305"/>
          <p:cNvSpPr txBox="1"/>
          <p:nvPr>
            <p:ph idx="11" type="ftr"/>
          </p:nvPr>
        </p:nvSpPr>
        <p:spPr>
          <a:xfrm>
            <a:off x="3444875" y="7007225"/>
            <a:ext cx="3190874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-8672" marL="503972" marR="0" rtl="0" algn="l">
              <a:spcBef>
                <a:spcPts val="0"/>
              </a:spcBef>
              <a:defRPr/>
            </a:lvl2pPr>
            <a:lvl3pPr indent="-4643" marL="1007943" marR="0" rtl="0" algn="l">
              <a:spcBef>
                <a:spcPts val="0"/>
              </a:spcBef>
              <a:defRPr/>
            </a:lvl3pPr>
            <a:lvl4pPr indent="-614" marL="1511915" marR="0" rtl="0" algn="l">
              <a:spcBef>
                <a:spcPts val="0"/>
              </a:spcBef>
              <a:defRPr/>
            </a:lvl4pPr>
            <a:lvl5pPr indent="-9286" marL="2015886" marR="0" rtl="0" algn="l">
              <a:spcBef>
                <a:spcPts val="0"/>
              </a:spcBef>
              <a:defRPr/>
            </a:lvl5pPr>
            <a:lvl6pPr indent="-5258" marL="2519858" marR="0" rtl="0" algn="l">
              <a:spcBef>
                <a:spcPts val="0"/>
              </a:spcBef>
              <a:defRPr/>
            </a:lvl6pPr>
            <a:lvl7pPr indent="-1228" marL="3023829" marR="0" rtl="0" algn="l">
              <a:spcBef>
                <a:spcPts val="0"/>
              </a:spcBef>
              <a:defRPr/>
            </a:lvl7pPr>
            <a:lvl8pPr indent="-9900" marL="3527801" marR="0" rtl="0" algn="l">
              <a:spcBef>
                <a:spcPts val="0"/>
              </a:spcBef>
              <a:defRPr/>
            </a:lvl8pPr>
            <a:lvl9pPr indent="-5872" marL="4031772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06" name="Shape 306"/>
          <p:cNvSpPr txBox="1"/>
          <p:nvPr>
            <p:ph idx="12" type="sldNum"/>
          </p:nvPr>
        </p:nvSpPr>
        <p:spPr>
          <a:xfrm>
            <a:off x="7224711" y="7007225"/>
            <a:ext cx="2352674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3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95" r:id="rId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isemgua.ru/info/ling_ex/" TargetMode="External"/><Relationship Id="rId3" Type="http://schemas.openxmlformats.org/officeDocument/2006/relationships/hyperlink" Target="http://www.pglu.ru/lib/publications/University_Reading/2010/VII/uch_2010_VII_00039.pdf" TargetMode="External"/><Relationship Id="rId6" Type="http://schemas.openxmlformats.org/officeDocument/2006/relationships/hyperlink" Target="https://ru.wikipedia.org/" TargetMode="External"/><Relationship Id="rId5" Type="http://schemas.openxmlformats.org/officeDocument/2006/relationships/hyperlink" Target="http://vestnik.yspu.org/releases/novye_Issledovaniy/26_4/" TargetMode="External"/></Relationships>
</file>

<file path=ppt/slides/_rels/slide10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3.xml"/></Relationships>
</file>

<file path=ppt/slides/_rels/slide10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4.jpg"/><Relationship Id="rId3" Type="http://schemas.openxmlformats.org/officeDocument/2006/relationships/image" Target="../media/image05.jpg"/><Relationship Id="rId6" Type="http://schemas.openxmlformats.org/officeDocument/2006/relationships/image" Target="../media/image03.jpg"/><Relationship Id="rId5" Type="http://schemas.openxmlformats.org/officeDocument/2006/relationships/image" Target="../media/image01.jpg"/></Relationships>
</file>

<file path=ppt/slides/_rels/slide10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4.xml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5.xml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6.xml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7.xml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<Relationships xmlns="http://schemas.openxmlformats.org/package/2006/relationships"><Relationship Id="rId18" Type="http://schemas.openxmlformats.org/officeDocument/2006/relationships/hyperlink" Target="http://bank.orenipk.ru/Text/t37_331.htm" TargetMode="External"/><Relationship Id="rId17" Type="http://schemas.openxmlformats.org/officeDocument/2006/relationships/hyperlink" Target="http://bank.orenipk.ru/Text/t37_331.htm" TargetMode="External"/><Relationship Id="rId16" Type="http://schemas.openxmlformats.org/officeDocument/2006/relationships/hyperlink" Target="http://bank.orenipk.ru/Text/t37_331.htm" TargetMode="External"/><Relationship Id="rId15" Type="http://schemas.openxmlformats.org/officeDocument/2006/relationships/hyperlink" Target="http://bank.orenipk.ru/Text/t37_331.htm" TargetMode="External"/><Relationship Id="rId14" Type="http://schemas.openxmlformats.org/officeDocument/2006/relationships/hyperlink" Target="http://bank.orenipk.ru/Text/t37_331.htm" TargetMode="External"/><Relationship Id="rId12" Type="http://schemas.openxmlformats.org/officeDocument/2006/relationships/hyperlink" Target="http://bank.orenipk.ru/Text/t37_331.htm" TargetMode="External"/><Relationship Id="rId2" Type="http://schemas.openxmlformats.org/officeDocument/2006/relationships/notesSlide" Target="../notesSlides/notesSlide128.xml"/><Relationship Id="rId13" Type="http://schemas.openxmlformats.org/officeDocument/2006/relationships/hyperlink" Target="http://bank.orenipk.ru/Text/t37_331.htm" TargetMode="External"/><Relationship Id="rId1" Type="http://schemas.openxmlformats.org/officeDocument/2006/relationships/slideLayout" Target="../slideLayouts/slideLayout2.xml"/><Relationship Id="rId10" Type="http://schemas.openxmlformats.org/officeDocument/2006/relationships/hyperlink" Target="http://bank.orenipk.ru/Text/t37_331.htm" TargetMode="External"/><Relationship Id="rId4" Type="http://schemas.openxmlformats.org/officeDocument/2006/relationships/hyperlink" Target="http://www.gramota.ru/biblio/magazines/mrs/28_320" TargetMode="External"/><Relationship Id="rId11" Type="http://schemas.openxmlformats.org/officeDocument/2006/relationships/hyperlink" Target="http://bank.orenipk.ru/Text/t37_331.htm" TargetMode="External"/><Relationship Id="rId3" Type="http://schemas.openxmlformats.org/officeDocument/2006/relationships/hyperlink" Target="http://uchitel-slovesnik.ru/" TargetMode="External"/><Relationship Id="rId9" Type="http://schemas.openxmlformats.org/officeDocument/2006/relationships/hyperlink" Target="http://bank.orenipk.ru/Text/t37_331.htm" TargetMode="External"/><Relationship Id="rId6" Type="http://schemas.openxmlformats.org/officeDocument/2006/relationships/hyperlink" Target="http://bank.orenipk.ru/Text/t37_331.htm" TargetMode="External"/><Relationship Id="rId5" Type="http://schemas.openxmlformats.org/officeDocument/2006/relationships/hyperlink" Target="http://sochinenie.wikivote.ru/" TargetMode="External"/><Relationship Id="rId8" Type="http://schemas.openxmlformats.org/officeDocument/2006/relationships/hyperlink" Target="http://bank.orenipk.ru/Text/t37_331.htm" TargetMode="External"/><Relationship Id="rId7" Type="http://schemas.openxmlformats.org/officeDocument/2006/relationships/hyperlink" Target="http://bank.orenipk.ru/Text/t37_331.htm" TargetMode="External"/></Relationships>
</file>

<file path=ppt/slides/_rels/slide12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nthropology.ru/ru/texts/gathered/educinnov/index.html" TargetMode="External"/><Relationship Id="rId3" Type="http://schemas.openxmlformats.org/officeDocument/2006/relationships/hyperlink" Target="http://rusacademedu.ru/presscentre/66" TargetMode="External"/><Relationship Id="rId5" Type="http://schemas.openxmlformats.org/officeDocument/2006/relationships/hyperlink" Target="http://anthropology.ru/ru/partners/psociety/index.html" TargetMode="Externa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0.xml"/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1.xml"/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2.xml"/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3.xml"/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4.xml"/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grapeseed.com/ru/need_fc.html" TargetMode="External"/><Relationship Id="rId3" Type="http://schemas.openxmlformats.org/officeDocument/2006/relationships/hyperlink" Target="http://festival.1september.ru/articles/632743/" TargetMode="External"/></Relationships>
</file>

<file path=ppt/slides/_rels/slide13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6.xml"/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7.xml"/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8.xml"/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0.xml"/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twirpx.com/file/972707/" TargetMode="External"/><Relationship Id="rId3" Type="http://schemas.openxmlformats.org/officeDocument/2006/relationships/hyperlink" Target="http://www.twirpx.com/file/972707/" TargetMode="External"/><Relationship Id="rId6" Type="http://schemas.openxmlformats.org/officeDocument/2006/relationships/hyperlink" Target="http://www.twirpx.com/file/972707/" TargetMode="External"/><Relationship Id="rId5" Type="http://schemas.openxmlformats.org/officeDocument/2006/relationships/hyperlink" Target="http://www.twirpx.com/file/329492/" TargetMode="External"/><Relationship Id="rId7" Type="http://schemas.openxmlformats.org/officeDocument/2006/relationships/hyperlink" Target="http://www.twirpx.com/file/1266523/" TargetMode="External"/></Relationships>
</file>

<file path=ppt/slides/_rels/slide14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ru.wikipedia.org/wiki/%CB%E8%ED%E3%E2%EE%EA%F3%EB%FC%F2%F3%F0%EE%EB%EE%E3%E8%FF" TargetMode="External"/><Relationship Id="rId3" Type="http://schemas.openxmlformats.org/officeDocument/2006/relationships/hyperlink" Target="http://vak2.ed.gov.ru/catalogue/index?middleName=&amp;lastName=&amp;speciality=&amp;orgDcArticle=&amp;dissertationType=&amp;fistName=&amp;idcName=&amp;pg=true&amp;q=&amp;orgDcFullName=&amp;branch=1833&amp;autoref=&amp;protectDateEnd=&amp;protectDateBegin=&amp;st=full&amp;place=&amp;max=10&amp;offset=10" TargetMode="External"/><Relationship Id="rId6" Type="http://schemas.openxmlformats.org/officeDocument/2006/relationships/hyperlink" Target="http://revolution.allbest.ru/languages/00252215_0.html" TargetMode="External"/><Relationship Id="rId5" Type="http://schemas.openxmlformats.org/officeDocument/2006/relationships/hyperlink" Target="http://zinki.ru/book/lingvokulturologiya/zadachi-i-celi/" TargetMode="External"/><Relationship Id="rId7" Type="http://schemas.openxmlformats.org/officeDocument/2006/relationships/hyperlink" Target="http://www.rusnauka.com/14_NPRT_2010/Philosophia/66479.doc.htm" TargetMode="External"/></Relationships>
</file>

<file path=ppt/slides/_rels/slide14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3.xml"/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4.xml"/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5.xml"/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6.xml"/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7.xml"/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8.xml"/><Relationship Id="rId1" Type="http://schemas.openxmlformats.org/officeDocument/2006/relationships/slideLayout" Target="../slideLayouts/slideLayout12.xml"/></Relationships>
</file>

<file path=ppt/slides/_rels/slide14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0.xml"/><Relationship Id="rId1" Type="http://schemas.openxmlformats.org/officeDocument/2006/relationships/slideLayout" Target="../slideLayouts/slideLayout13.xml"/></Relationships>
</file>

<file path=ppt/slides/_rels/slide15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1.xml"/><Relationship Id="rId1" Type="http://schemas.openxmlformats.org/officeDocument/2006/relationships/slideLayout" Target="../slideLayouts/slideLayout13.xml"/></Relationships>
</file>

<file path=ppt/slides/_rels/slide15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2.xml"/><Relationship Id="rId1" Type="http://schemas.openxmlformats.org/officeDocument/2006/relationships/slideLayout" Target="../slideLayouts/slideLayout13.xml"/></Relationships>
</file>

<file path=ppt/slides/_rels/slide15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3.xml"/><Relationship Id="rId1" Type="http://schemas.openxmlformats.org/officeDocument/2006/relationships/slideLayout" Target="../slideLayouts/slideLayout13.xml"/></Relationships>
</file>

<file path=ppt/slides/_rels/slide15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4.xml"/><Relationship Id="rId1" Type="http://schemas.openxmlformats.org/officeDocument/2006/relationships/slideLayout" Target="../slideLayouts/slideLayout13.xml"/></Relationships>
</file>

<file path=ppt/slides/_rels/slide15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5.xml"/><Relationship Id="rId1" Type="http://schemas.openxmlformats.org/officeDocument/2006/relationships/slideLayout" Target="../slideLayouts/slideLayout13.xml"/></Relationships>
</file>

<file path=ppt/slides/_rels/slide15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6.xml"/><Relationship Id="rId1" Type="http://schemas.openxmlformats.org/officeDocument/2006/relationships/slideLayout" Target="../slideLayouts/slideLayout13.xml"/></Relationships>
</file>

<file path=ppt/slides/_rels/slide15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7.xml"/><Relationship Id="rId1" Type="http://schemas.openxmlformats.org/officeDocument/2006/relationships/slideLayout" Target="../slideLayouts/slideLayout13.xml"/></Relationships>
</file>

<file path=ppt/slides/_rels/slide15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8.xml"/><Relationship Id="rId1" Type="http://schemas.openxmlformats.org/officeDocument/2006/relationships/slideLayout" Target="../slideLayouts/slideLayout13.xml"/></Relationships>
</file>

<file path=ppt/slides/_rels/slide15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9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3" Type="http://schemas.openxmlformats.org/officeDocument/2006/relationships/hyperlink" Target="http://polit.ru/article/2009/10/23/corpus/" TargetMode="External"/></Relationships>
</file>

<file path=ppt/slides/_rels/slide2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slide5.xml" TargetMode="External"/><Relationship Id="rId3" Type="http://schemas.openxmlformats.org/officeDocument/2006/relationships/hyperlink" Target="slide4.xml" TargetMode="External"/><Relationship Id="rId5" Type="http://schemas.openxmlformats.org/officeDocument/2006/relationships/hyperlink" Target="slide5.xml" TargetMode="External"/></Relationships>
</file>

<file path=ppt/slides/_rels/slide3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Relationship Id="rId3" Type="http://schemas.openxmlformats.org/officeDocument/2006/relationships/hyperlink" Target="http://siberia-expert.com/publ/3-1-0-96" TargetMode="External"/></Relationships>
</file>

<file path=ppt/slides/_rels/slide3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<Relationships xmlns="http://schemas.openxmlformats.org/package/2006/relationships"><Relationship Id="rId14" Type="http://schemas.openxmlformats.org/officeDocument/2006/relationships/hyperlink" Target="slide77.xml" TargetMode="External"/><Relationship Id="rId12" Type="http://schemas.openxmlformats.org/officeDocument/2006/relationships/hyperlink" Target="slide69.xml" TargetMode="External"/><Relationship Id="rId2" Type="http://schemas.openxmlformats.org/officeDocument/2006/relationships/notesSlide" Target="../notesSlides/notesSlide4.xml"/><Relationship Id="rId13" Type="http://schemas.openxmlformats.org/officeDocument/2006/relationships/hyperlink" Target="slide142.xml" TargetMode="External"/><Relationship Id="rId1" Type="http://schemas.openxmlformats.org/officeDocument/2006/relationships/slideLayout" Target="../slideLayouts/slideLayout1.xml"/><Relationship Id="rId10" Type="http://schemas.openxmlformats.org/officeDocument/2006/relationships/hyperlink" Target="slide65.xml" TargetMode="External"/><Relationship Id="rId4" Type="http://schemas.openxmlformats.org/officeDocument/2006/relationships/hyperlink" Target="slide6.xml" TargetMode="External"/><Relationship Id="rId11" Type="http://schemas.openxmlformats.org/officeDocument/2006/relationships/hyperlink" Target="slide73.xml" TargetMode="External"/><Relationship Id="rId3" Type="http://schemas.openxmlformats.org/officeDocument/2006/relationships/hyperlink" Target="slide149.xml" TargetMode="External"/><Relationship Id="rId9" Type="http://schemas.openxmlformats.org/officeDocument/2006/relationships/hyperlink" Target="slide53.xml" TargetMode="External"/><Relationship Id="rId6" Type="http://schemas.openxmlformats.org/officeDocument/2006/relationships/hyperlink" Target="slide27.xml" TargetMode="External"/><Relationship Id="rId5" Type="http://schemas.openxmlformats.org/officeDocument/2006/relationships/hyperlink" Target="slide18.xml" TargetMode="External"/><Relationship Id="rId8" Type="http://schemas.openxmlformats.org/officeDocument/2006/relationships/hyperlink" Target="slide44.xml" TargetMode="External"/><Relationship Id="rId7" Type="http://schemas.openxmlformats.org/officeDocument/2006/relationships/hyperlink" Target="slide135.xml" TargetMode="External"/></Relationships>
</file>

<file path=ppt/slides/_rels/slide4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unn.ru/pages/issues/vestnik/99999999_West_2010_4(2)/24.pdf" TargetMode="External"/><Relationship Id="rId3" Type="http://schemas.openxmlformats.org/officeDocument/2006/relationships/hyperlink" Target="http://www.rusnauka.com/NPM_2006/Philologia/7_gomenjuk a.a..doc.htm" TargetMode="External"/></Relationships>
</file>

<file path=ppt/slides/_rels/slide4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Relationship Id="rId3" Type="http://schemas.openxmlformats.org/officeDocument/2006/relationships/hyperlink" Target="http://www.new.law-books.ru/4-2012/4-22-12.PDF" TargetMode="External"/></Relationships>
</file>

<file path=ppt/slides/_rels/slide4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slide92.xml" TargetMode="External"/><Relationship Id="rId3" Type="http://schemas.openxmlformats.org/officeDocument/2006/relationships/hyperlink" Target="slide115.xml" TargetMode="External"/></Relationships>
</file>

<file path=ppt/slides/_rels/slide5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dic.academic.ru/dic.nsf/enc_mathematics/3036/&#1052;&#1040;&#1058;&#1045;&#1052;&#1040;&#1058;&#1048;&#1063;&#1045;&#1057;&#1050;&#1040;&#1071;" TargetMode="External"/><Relationship Id="rId3" Type="http://schemas.openxmlformats.org/officeDocument/2006/relationships/hyperlink" Target="http://tapemark.narod.ru/les/287c.html" TargetMode="External"/><Relationship Id="rId6" Type="http://schemas.openxmlformats.org/officeDocument/2006/relationships/hyperlink" Target="http://www.let.rug.nl/~vannoord/alp/proposal/node5.html" TargetMode="External"/><Relationship Id="rId5" Type="http://schemas.openxmlformats.org/officeDocument/2006/relationships/hyperlink" Target="http://mathling.phil.spbu.ru/node/9" TargetMode="External"/></Relationships>
</file>

<file path=ppt/slides/_rels/slide6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stylistics.academic.ru/273/%D0%AF%D0%B7%D1%8B%D0%BA%D0%BE%D0%B2%D0%B0%D1%8F_%D0%BB%D0%B8%D1%87%D0%BD%D0%BE%D1%81%D1%82%D1%8C" TargetMode="External"/><Relationship Id="rId3" Type="http://schemas.openxmlformats.org/officeDocument/2006/relationships/hyperlink" Target="http://vocabulary.ru/dictionary/1095/word/samoprezentacija" TargetMode="External"/><Relationship Id="rId5" Type="http://schemas.openxmlformats.org/officeDocument/2006/relationships/hyperlink" Target="http://www.krugosvet.ru/enc/gumanitarnye_nauki/lingvistika/PSIHOLINGVISTIKA.html?page=0,1" TargetMode="External"/></Relationships>
</file>

<file path=ppt/slides/_rels/slide8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1.xml"/><Relationship Id="rId3" Type="http://schemas.openxmlformats.org/officeDocument/2006/relationships/image" Target="../media/image02.png"/></Relationships>
</file>

<file path=ppt/slides/_rels/slide9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/>
          <p:nvPr/>
        </p:nvSpPr>
        <p:spPr>
          <a:xfrm>
            <a:off x="360362" y="1260475"/>
            <a:ext cx="9359900" cy="5219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8280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1" lang="en-US" sz="6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Актуальные проблемы непрерывного филологического образования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/>
          <p:nvPr/>
        </p:nvSpPr>
        <p:spPr>
          <a:xfrm>
            <a:off x="503237" y="0"/>
            <a:ext cx="9070974" cy="1081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Актуальные проблемы</a:t>
            </a:r>
          </a:p>
        </p:txBody>
      </p:sp>
      <p:sp>
        <p:nvSpPr>
          <p:cNvPr id="397" name="Shape 397"/>
          <p:cNvSpPr txBox="1"/>
          <p:nvPr/>
        </p:nvSpPr>
        <p:spPr>
          <a:xfrm>
            <a:off x="436562" y="1160462"/>
            <a:ext cx="9139236" cy="5592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Лингвистическая процедура сравнения двух языковых структур не может быть аналогичной реакции обучаемого, поскольку иностранный язык предстаёт перед ним не сразу, а постепенно. Усвоенные знания оказываются включёнными в предшествующий опыт и вместе с родным языком определяют дальнейшее изучение языков.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 </a:t>
            </a:r>
            <a:r>
              <a:rPr b="0" baseline="0" i="1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Соответственно, интерференция может быть как межъязыковая, так и внутренняя, не зависящая от родного языка. 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0" baseline="0" i="1" sz="2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0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063" name="Shape 10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Shape 1064"/>
          <p:cNvSpPr txBox="1"/>
          <p:nvPr/>
        </p:nvSpPr>
        <p:spPr>
          <a:xfrm>
            <a:off x="534987" y="-119061"/>
            <a:ext cx="9021761" cy="554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Список источников</a:t>
            </a:r>
          </a:p>
        </p:txBody>
      </p:sp>
      <p:sp>
        <p:nvSpPr>
          <p:cNvPr id="1065" name="Shape 1065"/>
          <p:cNvSpPr txBox="1"/>
          <p:nvPr/>
        </p:nvSpPr>
        <p:spPr>
          <a:xfrm>
            <a:off x="0" y="652462"/>
            <a:ext cx="10080624" cy="66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Воропаев В.И. Юрислингвистика: история и перспективы.  [Электронный ресурс]. URL:</a:t>
            </a:r>
            <a:r>
              <a:rPr b="0" baseline="0" i="0" lang="en-US" sz="2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http://www.pglu.ru/lib/publications/University_Reading/2010/VII/uch_2010_VII_00039.pdf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(Дата обращения 5.12.14)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Галяшина Е.И. Судебная лингвистическая экспертиза. Московский государственный юридический университет имени О.Е. Кутафина (МГЮА). [Электронный ресурс]. URL: </a:t>
            </a:r>
            <a:r>
              <a:rPr b="0" baseline="0" i="0" lang="en-US" sz="2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http://isemgua.ru/info/ling_ex/</a:t>
            </a: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(Дата обращения 5.12.14)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Гришенкова Ю.А. Актуальные вопросы современной юрислингвистики [Электронный ресурс]. URL:</a:t>
            </a:r>
            <a:r>
              <a:rPr b="0" baseline="0" i="0" lang="en-US" sz="2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http://vestnik.yspu.org/releases/novye_Issledovaniy/26_4/</a:t>
            </a: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(Дата обращения 5.12.14)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Лебедева Н.Б. О метаязыковом сознании юристов и предмете юрислингвистики / Н.Б. Лебедева // Юрислингвистика – 2. –Барнаул, 2000. – С. 49-64.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140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Википедия [Электронный ресурс]. URL: </a:t>
            </a:r>
            <a:r>
              <a:rPr b="0" baseline="0" i="0" lang="en-US" sz="2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https://ru.wikipedia.org</a:t>
            </a: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(Дата обращения 5.12.14).</a:t>
            </a:r>
          </a:p>
        </p:txBody>
      </p:sp>
    </p:spTree>
  </p:cSld>
  <p:clrMapOvr>
    <a:masterClrMapping/>
  </p:clrMapOvr>
  <p:transition spd="slow">
    <p:cut/>
  </p:transition>
</p:sld>
</file>

<file path=ppt/slides/slide10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1" name="Shape 10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" name="Shape 1072"/>
          <p:cNvSpPr txBox="1"/>
          <p:nvPr>
            <p:ph type="ctrTitle"/>
          </p:nvPr>
        </p:nvSpPr>
        <p:spPr>
          <a:xfrm>
            <a:off x="755650" y="2347911"/>
            <a:ext cx="8569325" cy="1620836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Методика преподавания русского языка и литературы</a:t>
            </a:r>
          </a:p>
        </p:txBody>
      </p:sp>
      <p:sp>
        <p:nvSpPr>
          <p:cNvPr id="1073" name="Shape 1073"/>
          <p:cNvSpPr txBox="1"/>
          <p:nvPr>
            <p:ph idx="1" type="subTitle"/>
          </p:nvPr>
        </p:nvSpPr>
        <p:spPr>
          <a:xfrm>
            <a:off x="3816350" y="6011862"/>
            <a:ext cx="6264274" cy="14970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r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1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Миронова Татьяна,</a:t>
            </a:r>
          </a:p>
          <a:p>
            <a:pPr indent="0" lvl="0" marL="0" marR="0" rtl="0" algn="r">
              <a:lnSpc>
                <a:spcPct val="102000"/>
              </a:lnSpc>
              <a:spcBef>
                <a:spcPts val="1500"/>
              </a:spcBef>
              <a:spcAft>
                <a:spcPts val="150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1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курс магистратуры, ТФО</a:t>
            </a:r>
          </a:p>
        </p:txBody>
      </p:sp>
      <p:sp>
        <p:nvSpPr>
          <p:cNvPr id="1074" name="Shape 1074"/>
          <p:cNvSpPr/>
          <p:nvPr/>
        </p:nvSpPr>
        <p:spPr>
          <a:xfrm>
            <a:off x="433387" y="6553200"/>
            <a:ext cx="1368425" cy="863599"/>
          </a:xfrm>
          <a:prstGeom prst="horizontalScroll">
            <a:avLst>
              <a:gd fmla="val 12500" name="adj"/>
            </a:avLst>
          </a:prstGeom>
          <a:solidFill>
            <a:srgbClr val="FFFFFF"/>
          </a:solidFill>
          <a:ln cap="sq" w="9525">
            <a:solidFill>
              <a:srgbClr val="333333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000" lIns="90000" rIns="90000" tIns="450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1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начало</a:t>
            </a:r>
          </a:p>
        </p:txBody>
      </p:sp>
    </p:spTree>
  </p:cSld>
  <p:clrMapOvr>
    <a:masterClrMapping/>
  </p:clrMapOvr>
  <p:transition spd="slow">
    <p:cut/>
  </p:transition>
</p:sld>
</file>

<file path=ppt/slides/slide10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Shape 1079"/>
          <p:cNvSpPr txBox="1"/>
          <p:nvPr>
            <p:ph type="title"/>
          </p:nvPr>
        </p:nvSpPr>
        <p:spPr>
          <a:xfrm>
            <a:off x="277812" y="604837"/>
            <a:ext cx="9072561" cy="1260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Одним из первых определение методики дал Н.И. Новиков (XVIIIв.):</a:t>
            </a:r>
            <a:b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</a:p>
        </p:txBody>
      </p:sp>
      <p:sp>
        <p:nvSpPr>
          <p:cNvPr id="1080" name="Shape 1080"/>
          <p:cNvSpPr txBox="1"/>
          <p:nvPr>
            <p:ph idx="1" type="body"/>
          </p:nvPr>
        </p:nvSpPr>
        <p:spPr>
          <a:xfrm>
            <a:off x="503237" y="1763711"/>
            <a:ext cx="9061449" cy="4979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42900" lvl="0" marL="342900" marR="0" rtl="0" algn="l">
              <a:lnSpc>
                <a:spcPct val="92000"/>
              </a:lnSpc>
              <a:spcBef>
                <a:spcPts val="0"/>
              </a:spcBef>
              <a:spcAft>
                <a:spcPts val="150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«Одну из важнейших частей сей науки составило бы точнейшее показание, как надлежит располагать ученье по различию наук и знаний, кои должно доставлять юношеству, по различию учащихся, их способностей, склонностей и будущего их определения. Сия часть педагогики научала бы нас образу ученья, употреблению наблюдений и выводимых из них правил».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35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0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4" name="Shape 10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Shape 1085"/>
          <p:cNvSpPr txBox="1"/>
          <p:nvPr>
            <p:ph idx="1" type="body"/>
          </p:nvPr>
        </p:nvSpPr>
        <p:spPr>
          <a:xfrm>
            <a:off x="198436" y="366712"/>
            <a:ext cx="9445625" cy="4989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42900" lvl="0" marL="34290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2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В.В.Голубков (XXв.): </a:t>
            </a:r>
          </a:p>
          <a:p>
            <a:pPr indent="-342900" lvl="0" marL="342900" marR="0" rtl="0" algn="l">
              <a:lnSpc>
                <a:spcPct val="102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3200" u="sng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2000"/>
              </a:lnSpc>
              <a:spcBef>
                <a:spcPts val="1500"/>
              </a:spcBef>
              <a:spcAft>
                <a:spcPts val="150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«Все методики, какой бы учебной дисциплины они ни касались, сходны между собой в том, что они в определенной последовательности рассматривают принципы, материал и методы работы учителя, отвечают на три основных вопроса: </a:t>
            </a:r>
            <a:r>
              <a:rPr b="1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зачем, что </a:t>
            </a: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 </a:t>
            </a:r>
            <a:r>
              <a:rPr b="1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как</a:t>
            </a: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?». 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3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0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9" name="Shape 10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Shape 1090"/>
          <p:cNvSpPr txBox="1"/>
          <p:nvPr>
            <p:ph type="title"/>
          </p:nvPr>
        </p:nvSpPr>
        <p:spPr>
          <a:xfrm>
            <a:off x="515937" y="684212"/>
            <a:ext cx="9072561" cy="1260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Дидактические правила методики (по М. А. Рыбниковой)</a:t>
            </a:r>
            <a:b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</a:p>
        </p:txBody>
      </p:sp>
      <p:sp>
        <p:nvSpPr>
          <p:cNvPr id="1091" name="Shape 1091"/>
          <p:cNvSpPr txBox="1"/>
          <p:nvPr>
            <p:ph idx="1" type="body"/>
          </p:nvPr>
        </p:nvSpPr>
        <p:spPr>
          <a:xfrm>
            <a:off x="595312" y="2112961"/>
            <a:ext cx="9072561" cy="4989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42900" lvl="0" marL="34290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обучение должно быть воздействующим на различные стороны восприятия учащихся;</a:t>
            </a:r>
          </a:p>
          <a:p>
            <a:pPr indent="-342900" lvl="0" marL="342900" marR="0" rtl="0" algn="l">
              <a:lnSpc>
                <a:spcPct val="10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учащиеся должны ясно понимать поставленную перед ними задачу; </a:t>
            </a:r>
          </a:p>
          <a:p>
            <a:pPr indent="-342900" lvl="0" marL="342900" marR="0" rtl="0" algn="l">
              <a:lnSpc>
                <a:spcPct val="102000"/>
              </a:lnSpc>
              <a:spcBef>
                <a:spcPts val="1500"/>
              </a:spcBef>
              <a:spcAft>
                <a:spcPts val="150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искусство методиста - показать сложное в простом, новое в знакомом. 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35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0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5" name="Shape 10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" name="Shape 1096"/>
          <p:cNvSpPr txBox="1"/>
          <p:nvPr>
            <p:ph type="title"/>
          </p:nvPr>
        </p:nvSpPr>
        <p:spPr>
          <a:xfrm>
            <a:off x="503237" y="303212"/>
            <a:ext cx="9061449" cy="1249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Ассоциация учителей литературы и русского языка (АССУЛ)</a:t>
            </a:r>
          </a:p>
        </p:txBody>
      </p:sp>
      <p:sp>
        <p:nvSpPr>
          <p:cNvPr id="1097" name="Shape 1097"/>
          <p:cNvSpPr txBox="1"/>
          <p:nvPr>
            <p:ph idx="1" type="body"/>
          </p:nvPr>
        </p:nvSpPr>
        <p:spPr>
          <a:xfrm>
            <a:off x="503237" y="1763711"/>
            <a:ext cx="9061449" cy="4979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42900" lvl="0" marL="342900" marR="0" rt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Цели Ассоциации:</a:t>
            </a:r>
          </a:p>
          <a:p>
            <a:pPr indent="-342900" lvl="0" marL="342900" marR="0" rtl="0" algn="l">
              <a:lnSpc>
                <a:spcPct val="8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объединение усилий граждан и юридических лиц в деле формирования у широкого круга лиц бережного и ответственного отношения к русскому языку;</a:t>
            </a:r>
          </a:p>
          <a:p>
            <a:pPr indent="-342900" lvl="0" marL="342900" marR="0" rtl="0" algn="l">
              <a:lnSpc>
                <a:spcPct val="8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консолидация сил преподавателей в целях формирования интереса у школьников к богатому наследию русской классической и современной литературы;</a:t>
            </a:r>
          </a:p>
          <a:p>
            <a:pPr indent="-342900" lvl="0" marL="342900" marR="0" rtl="0" algn="l">
              <a:lnSpc>
                <a:spcPct val="82000"/>
              </a:lnSpc>
              <a:spcBef>
                <a:spcPts val="1500"/>
              </a:spcBef>
              <a:spcAft>
                <a:spcPts val="150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создание единого информационного пространства, необходимого для распространения в профессиональном сообществе современных технологий преподавания.</a:t>
            </a:r>
          </a:p>
        </p:txBody>
      </p:sp>
    </p:spTree>
  </p:cSld>
  <p:clrMapOvr>
    <a:masterClrMapping/>
  </p:clrMapOvr>
  <p:transition spd="slow">
    <p:cut/>
  </p:transition>
</p:sld>
</file>

<file path=ppt/slides/slide10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1" name="Shape 1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Shape 1102"/>
          <p:cNvSpPr txBox="1"/>
          <p:nvPr>
            <p:ph type="title"/>
          </p:nvPr>
        </p:nvSpPr>
        <p:spPr>
          <a:xfrm>
            <a:off x="503237" y="303212"/>
            <a:ext cx="9061449" cy="1249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Ассоциация учителей литературы и русского языка (АССУЛ)</a:t>
            </a:r>
          </a:p>
        </p:txBody>
      </p:sp>
      <p:sp>
        <p:nvSpPr>
          <p:cNvPr id="1103" name="Shape 1103"/>
          <p:cNvSpPr txBox="1"/>
          <p:nvPr>
            <p:ph idx="1" type="body"/>
          </p:nvPr>
        </p:nvSpPr>
        <p:spPr>
          <a:xfrm>
            <a:off x="503237" y="1763711"/>
            <a:ext cx="9061449" cy="4979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42900" lvl="0" marL="342900" marR="0" rt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1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Основные задачи:</a:t>
            </a:r>
          </a:p>
          <a:p>
            <a:pPr indent="-342900" lvl="0" marL="342900" marR="0" rtl="0" algn="l">
              <a:lnSpc>
                <a:spcPct val="8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1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повышение воспитательной и развивающей роли русского языка в деле формирования у школьников гражданского самосознания;</a:t>
            </a:r>
          </a:p>
          <a:p>
            <a:pPr indent="-342900" lvl="0" marL="342900" marR="0" rtl="0" algn="l">
              <a:lnSpc>
                <a:spcPct val="8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1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содействие созданию условий для профессионального общения педагогов и обмена опытом;</a:t>
            </a:r>
          </a:p>
          <a:p>
            <a:pPr indent="-342900" lvl="0" marL="342900" marR="0" rtl="0" algn="l">
              <a:lnSpc>
                <a:spcPct val="8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1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оказание помощи в установлении постоянных связей между преподавателями и другими специалистами в области русского языка и литературы;</a:t>
            </a:r>
          </a:p>
          <a:p>
            <a:pPr indent="-342900" lvl="0" marL="342900" marR="0" rtl="0" algn="l">
              <a:lnSpc>
                <a:spcPct val="8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1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содействие повышению престижа педагогической профессии;</a:t>
            </a:r>
          </a:p>
          <a:p>
            <a:pPr indent="-342900" lvl="0" marL="342900" marR="0" rtl="0" algn="l">
              <a:lnSpc>
                <a:spcPct val="8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1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проведение общественной экспертизы учебно-методической литературы;</a:t>
            </a:r>
          </a:p>
          <a:p>
            <a:pPr indent="-342900" lvl="0" marL="342900" marR="0" rtl="0" algn="l">
              <a:lnSpc>
                <a:spcPct val="8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1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содействие социально-правовой защищенности учителей;</a:t>
            </a:r>
          </a:p>
          <a:p>
            <a:pPr indent="-342900" lvl="0" marL="342900" marR="0" rtl="0" algn="l">
              <a:lnSpc>
                <a:spcPct val="82000"/>
              </a:lnSpc>
              <a:spcBef>
                <a:spcPts val="1500"/>
              </a:spcBef>
              <a:spcAft>
                <a:spcPts val="150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1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содействие распространению и изучению русского языка в странах СНГ и в мире.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9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0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7" name="Shape 1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8" name="Shape 110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65600" y="3621087"/>
            <a:ext cx="5915025" cy="3938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9" name="Shape 110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3700462"/>
            <a:ext cx="5146674" cy="3859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0" name="Shape 11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0"/>
            <a:ext cx="5278437" cy="3757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1" name="Shape 111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251450" y="0"/>
            <a:ext cx="4829174" cy="36210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5" name="Shape 1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Shape 1116"/>
          <p:cNvSpPr txBox="1"/>
          <p:nvPr>
            <p:ph type="title"/>
          </p:nvPr>
        </p:nvSpPr>
        <p:spPr>
          <a:xfrm>
            <a:off x="436562" y="2351086"/>
            <a:ext cx="9072561" cy="1260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Методика преподавания русского языка</a:t>
            </a:r>
          </a:p>
        </p:txBody>
      </p:sp>
    </p:spTree>
  </p:cSld>
  <p:clrMapOvr>
    <a:masterClrMapping/>
  </p:clrMapOvr>
  <p:transition spd="slow">
    <p:cut/>
  </p:transition>
</p:sld>
</file>

<file path=ppt/slides/slide10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0" name="Shape 1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" name="Shape 1121"/>
          <p:cNvSpPr txBox="1"/>
          <p:nvPr>
            <p:ph idx="1" type="body"/>
          </p:nvPr>
        </p:nvSpPr>
        <p:spPr>
          <a:xfrm>
            <a:off x="515937" y="684212"/>
            <a:ext cx="9072561" cy="4989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42900" lvl="0" marL="342900" marR="0" rtl="0" algn="l">
              <a:lnSpc>
                <a:spcPct val="102000"/>
              </a:lnSpc>
              <a:spcBef>
                <a:spcPts val="0"/>
              </a:spcBef>
              <a:spcAft>
                <a:spcPts val="150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Ф.И. Буслаев первый системно написал о том, что процесс преподавания русского языка нуждается в растолковании (1844г. «О преподавании отечественного языка»).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35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 txBox="1"/>
          <p:nvPr/>
        </p:nvSpPr>
        <p:spPr>
          <a:xfrm>
            <a:off x="503237" y="0"/>
            <a:ext cx="9070974" cy="1081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Актуальные проблемы</a:t>
            </a:r>
          </a:p>
        </p:txBody>
      </p:sp>
      <p:sp>
        <p:nvSpPr>
          <p:cNvPr id="405" name="Shape 405"/>
          <p:cNvSpPr txBox="1"/>
          <p:nvPr/>
        </p:nvSpPr>
        <p:spPr>
          <a:xfrm>
            <a:off x="436562" y="1160462"/>
            <a:ext cx="9139236" cy="5592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К.Л. игнорирует пробелы в знаниях обучаемого об иностранном языке, когда его знания не могут обеспечить коммуникации, адекватной ситуации общения. 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1" sz="2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1" lang="en-US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*Происходит своего рода «пиджинизация» структур языка, обусловленная ограниченностью знаний иностранного языка, а не интерференци</a:t>
            </a:r>
            <a:r>
              <a:rPr i="1" lang="en-US" sz="3000">
                <a:latin typeface="Times New Roman"/>
                <a:ea typeface="Times New Roman"/>
                <a:cs typeface="Times New Roman"/>
                <a:sym typeface="Times New Roman"/>
              </a:rPr>
              <a:t>ей</a:t>
            </a:r>
            <a:r>
              <a:rPr b="0" baseline="0" i="1" lang="en-US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между грамматическими структурами иностранного и базового (родного) языков.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1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Пример : I write yesterday - I write today -1 write tomorrow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1" sz="2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0" baseline="0" i="1" sz="2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5" name="Shape 1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" name="Shape 1126"/>
          <p:cNvSpPr txBox="1"/>
          <p:nvPr>
            <p:ph type="title"/>
          </p:nvPr>
        </p:nvSpPr>
        <p:spPr>
          <a:xfrm>
            <a:off x="503237" y="303212"/>
            <a:ext cx="9061449" cy="1249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Предмет</a:t>
            </a:r>
          </a:p>
        </p:txBody>
      </p:sp>
      <p:sp>
        <p:nvSpPr>
          <p:cNvPr id="1127" name="Shape 1127"/>
          <p:cNvSpPr txBox="1"/>
          <p:nvPr>
            <p:ph idx="1" type="body"/>
          </p:nvPr>
        </p:nvSpPr>
        <p:spPr>
          <a:xfrm>
            <a:off x="503237" y="1763711"/>
            <a:ext cx="9061449" cy="4979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42900" lvl="0" marL="34290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Принципы, цели, задачи обучения школьников родному языку;</a:t>
            </a:r>
          </a:p>
          <a:p>
            <a:pPr indent="-342900" lvl="0" marL="342900" marR="0" rtl="0" algn="l">
              <a:lnSpc>
                <a:spcPct val="10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Процесс обучения русскому языку:</a:t>
            </a:r>
          </a:p>
          <a:p>
            <a:pPr indent="-285750" lvl="1" marL="742950" marR="0" rtl="0" algn="l">
              <a:lnSpc>
                <a:spcPct val="10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содержание обучения, языковой материал, языковые умения;</a:t>
            </a:r>
          </a:p>
          <a:p>
            <a:pPr indent="-285750" lvl="1" marL="742950" marR="0" rtl="0" algn="l">
              <a:lnSpc>
                <a:spcPct val="102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деятельность учителя по отбору и подаче материала;</a:t>
            </a:r>
          </a:p>
          <a:p>
            <a:pPr indent="-285750" lvl="1" marL="742950" marR="0" rtl="0" algn="l">
              <a:lnSpc>
                <a:spcPct val="102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деятельность учащихся по усвоению знаний.</a:t>
            </a:r>
          </a:p>
        </p:txBody>
      </p:sp>
    </p:spTree>
  </p:cSld>
  <p:clrMapOvr>
    <a:masterClrMapping/>
  </p:clrMapOvr>
  <p:transition spd="slow">
    <p:cut/>
  </p:transition>
</p:sld>
</file>

<file path=ppt/slides/slide1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1" name="Shape 1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Shape 1132"/>
          <p:cNvSpPr txBox="1"/>
          <p:nvPr>
            <p:ph type="title"/>
          </p:nvPr>
        </p:nvSpPr>
        <p:spPr>
          <a:xfrm>
            <a:off x="503237" y="303212"/>
            <a:ext cx="9061449" cy="1249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Задачи</a:t>
            </a:r>
          </a:p>
        </p:txBody>
      </p:sp>
      <p:sp>
        <p:nvSpPr>
          <p:cNvPr id="1133" name="Shape 1133"/>
          <p:cNvSpPr txBox="1"/>
          <p:nvPr>
            <p:ph idx="1" type="body"/>
          </p:nvPr>
        </p:nvSpPr>
        <p:spPr>
          <a:xfrm>
            <a:off x="436562" y="1795461"/>
            <a:ext cx="10013950" cy="4989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42900" lvl="0" marL="34290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«зачем изучать» (цель)</a:t>
            </a:r>
          </a:p>
          <a:p>
            <a:pPr indent="-342900" lvl="0" marL="342900" marR="0" rtl="0" algn="l">
              <a:lnSpc>
                <a:spcPct val="10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«чему учить» (содержание)</a:t>
            </a:r>
          </a:p>
          <a:p>
            <a:pPr indent="-342900" lvl="0" marL="342900" marR="0" rtl="0" algn="l">
              <a:lnSpc>
                <a:spcPct val="10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«как учить» (методы, технологии, принципы)</a:t>
            </a:r>
          </a:p>
          <a:p>
            <a:pPr indent="-342900" lvl="0" marL="342900" marR="0" rtl="0" algn="l">
              <a:lnSpc>
                <a:spcPct val="102000"/>
              </a:lnSpc>
              <a:spcBef>
                <a:spcPts val="1500"/>
              </a:spcBef>
              <a:spcAft>
                <a:spcPts val="150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«как контролировать усвоенное» (диагностика)</a:t>
            </a:r>
          </a:p>
        </p:txBody>
      </p:sp>
    </p:spTree>
  </p:cSld>
  <p:clrMapOvr>
    <a:masterClrMapping/>
  </p:clrMapOvr>
  <p:transition spd="slow">
    <p:cut/>
  </p:transition>
</p:sld>
</file>

<file path=ppt/slides/slide1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7" name="Shape 1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" name="Shape 1138"/>
          <p:cNvSpPr txBox="1"/>
          <p:nvPr>
            <p:ph type="title"/>
          </p:nvPr>
        </p:nvSpPr>
        <p:spPr>
          <a:xfrm>
            <a:off x="503237" y="303212"/>
            <a:ext cx="9061449" cy="1249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Актуальные проблемы</a:t>
            </a:r>
          </a:p>
        </p:txBody>
      </p:sp>
      <p:sp>
        <p:nvSpPr>
          <p:cNvPr id="1139" name="Shape 1139"/>
          <p:cNvSpPr txBox="1"/>
          <p:nvPr>
            <p:ph idx="1" type="body"/>
          </p:nvPr>
        </p:nvSpPr>
        <p:spPr>
          <a:xfrm>
            <a:off x="503237" y="1763711"/>
            <a:ext cx="9061449" cy="4979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42900" lvl="0" marL="34290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Проблема развития письменной речи</a:t>
            </a:r>
          </a:p>
          <a:p>
            <a:pPr indent="-342900" lvl="0" marL="342900" marR="0" rtl="0" algn="l">
              <a:lnSpc>
                <a:spcPct val="10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Полиэтническая среда</a:t>
            </a:r>
          </a:p>
          <a:p>
            <a:pPr indent="-342900" lvl="0" marL="342900" marR="0" rtl="0" algn="l">
              <a:lnSpc>
                <a:spcPct val="10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Проблема единого учебника</a:t>
            </a:r>
          </a:p>
          <a:p>
            <a:pPr indent="-342900" lvl="0" marL="342900" marR="0" rtl="0" algn="l">
              <a:lnSpc>
                <a:spcPct val="102000"/>
              </a:lnSpc>
              <a:spcBef>
                <a:spcPts val="1500"/>
              </a:spcBef>
              <a:spcAft>
                <a:spcPts val="150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Преемственность между этапами обучения</a:t>
            </a:r>
          </a:p>
        </p:txBody>
      </p:sp>
    </p:spTree>
  </p:cSld>
  <p:clrMapOvr>
    <a:masterClrMapping/>
  </p:clrMapOvr>
  <p:transition spd="slow">
    <p:cut/>
  </p:transition>
</p:sld>
</file>

<file path=ppt/slides/slide1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3" name="Shape 1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" name="Shape 1144"/>
          <p:cNvSpPr txBox="1"/>
          <p:nvPr>
            <p:ph type="title"/>
          </p:nvPr>
        </p:nvSpPr>
        <p:spPr>
          <a:xfrm>
            <a:off x="515937" y="1954211"/>
            <a:ext cx="9072561" cy="1260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Методика преподавания литературы</a:t>
            </a:r>
          </a:p>
        </p:txBody>
      </p:sp>
    </p:spTree>
  </p:cSld>
  <p:clrMapOvr>
    <a:masterClrMapping/>
  </p:clrMapOvr>
  <p:transition spd="slow">
    <p:cut/>
  </p:transition>
</p:sld>
</file>

<file path=ppt/slides/slide1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8" name="Shape 1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Shape 1149"/>
          <p:cNvSpPr txBox="1"/>
          <p:nvPr>
            <p:ph type="title"/>
          </p:nvPr>
        </p:nvSpPr>
        <p:spPr>
          <a:xfrm>
            <a:off x="503237" y="303212"/>
            <a:ext cx="9061449" cy="1249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Конец XIX – начало ХХ вв.</a:t>
            </a:r>
          </a:p>
        </p:txBody>
      </p:sp>
      <p:sp>
        <p:nvSpPr>
          <p:cNvPr id="1150" name="Shape 1150"/>
          <p:cNvSpPr txBox="1"/>
          <p:nvPr>
            <p:ph idx="1" type="body"/>
          </p:nvPr>
        </p:nvSpPr>
        <p:spPr>
          <a:xfrm>
            <a:off x="503237" y="1763711"/>
            <a:ext cx="9061449" cy="4979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42900" lvl="0" marL="342900" marR="0" rtl="0" algn="l">
              <a:lnSpc>
                <a:spcPct val="102000"/>
              </a:lnSpc>
              <a:spcBef>
                <a:spcPts val="0"/>
              </a:spcBef>
              <a:spcAft>
                <a:spcPts val="150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Впервые методика ориентируется не просто не школьную практику, но и обретает статус науки.</a:t>
            </a:r>
          </a:p>
        </p:txBody>
      </p:sp>
    </p:spTree>
  </p:cSld>
  <p:clrMapOvr>
    <a:masterClrMapping/>
  </p:clrMapOvr>
  <p:transition spd="slow">
    <p:cut/>
  </p:transition>
</p:sld>
</file>

<file path=ppt/slides/slide1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4" name="Shape 1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" name="Shape 1155"/>
          <p:cNvSpPr txBox="1"/>
          <p:nvPr>
            <p:ph type="title"/>
          </p:nvPr>
        </p:nvSpPr>
        <p:spPr>
          <a:xfrm>
            <a:off x="503237" y="303212"/>
            <a:ext cx="9061449" cy="1249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Предмет</a:t>
            </a:r>
          </a:p>
        </p:txBody>
      </p:sp>
      <p:sp>
        <p:nvSpPr>
          <p:cNvPr id="1156" name="Shape 1156"/>
          <p:cNvSpPr txBox="1"/>
          <p:nvPr>
            <p:ph idx="1" type="body"/>
          </p:nvPr>
        </p:nvSpPr>
        <p:spPr>
          <a:xfrm>
            <a:off x="503237" y="1763711"/>
            <a:ext cx="9061449" cy="4979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42900" lvl="0" marL="342900" marR="0" rtl="0" algn="l">
              <a:lnSpc>
                <a:spcPct val="102000"/>
              </a:lnSpc>
              <a:spcBef>
                <a:spcPts val="0"/>
              </a:spcBef>
              <a:spcAft>
                <a:spcPts val="150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Процесс изучения литературы</a:t>
            </a:r>
          </a:p>
        </p:txBody>
      </p:sp>
    </p:spTree>
  </p:cSld>
  <p:clrMapOvr>
    <a:masterClrMapping/>
  </p:clrMapOvr>
  <p:transition spd="slow">
    <p:cut/>
  </p:transition>
</p:sld>
</file>

<file path=ppt/slides/slide1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0" name="Shape 1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1" name="Shape 1161"/>
          <p:cNvSpPr txBox="1"/>
          <p:nvPr>
            <p:ph type="title"/>
          </p:nvPr>
        </p:nvSpPr>
        <p:spPr>
          <a:xfrm>
            <a:off x="198436" y="366712"/>
            <a:ext cx="10331449" cy="1260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методике преподавания литературы исследованы: </a:t>
            </a:r>
            <a:b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</a:p>
        </p:txBody>
      </p:sp>
      <p:sp>
        <p:nvSpPr>
          <p:cNvPr id="1162" name="Shape 1162"/>
          <p:cNvSpPr txBox="1"/>
          <p:nvPr>
            <p:ph idx="1" type="body"/>
          </p:nvPr>
        </p:nvSpPr>
        <p:spPr>
          <a:xfrm>
            <a:off x="503237" y="1763711"/>
            <a:ext cx="9061449" cy="4979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42900" lvl="0" marL="34290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классификация, содержание, структура урока;</a:t>
            </a:r>
          </a:p>
          <a:p>
            <a:pPr indent="-342900" lvl="0" marL="342900" marR="0" rtl="0" algn="l">
              <a:lnSpc>
                <a:spcPct val="10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его идейно-нравственное и эстетическое воздействие на учащихся;</a:t>
            </a:r>
          </a:p>
          <a:p>
            <a:pPr indent="-342900" lvl="0" marL="342900" marR="0" rtl="0" algn="l">
              <a:lnSpc>
                <a:spcPct val="10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место урока в системе развивающего обучения; </a:t>
            </a:r>
          </a:p>
          <a:p>
            <a:pPr indent="-342900" lvl="0" marL="342900" marR="0" rtl="0" algn="l">
              <a:lnSpc>
                <a:spcPct val="102000"/>
              </a:lnSpc>
              <a:spcBef>
                <a:spcPts val="1500"/>
              </a:spcBef>
              <a:spcAft>
                <a:spcPts val="150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специфика урока литературы, его творческий, эмоциональный характер.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35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6" name="Shape 1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" name="Shape 1167"/>
          <p:cNvSpPr txBox="1"/>
          <p:nvPr>
            <p:ph type="title"/>
          </p:nvPr>
        </p:nvSpPr>
        <p:spPr>
          <a:xfrm>
            <a:off x="503237" y="303212"/>
            <a:ext cx="9061449" cy="1249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Актуальные проблемы</a:t>
            </a:r>
          </a:p>
        </p:txBody>
      </p:sp>
      <p:sp>
        <p:nvSpPr>
          <p:cNvPr id="1168" name="Shape 1168"/>
          <p:cNvSpPr txBox="1"/>
          <p:nvPr>
            <p:ph idx="1" type="body"/>
          </p:nvPr>
        </p:nvSpPr>
        <p:spPr>
          <a:xfrm>
            <a:off x="503237" y="1763711"/>
            <a:ext cx="9061449" cy="4979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42900" lvl="0" marL="34290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Проблема создания мотивации к чтению;</a:t>
            </a:r>
          </a:p>
          <a:p>
            <a:pPr indent="-342900" lvl="0" marL="342900" marR="0" rtl="0" algn="l">
              <a:lnSpc>
                <a:spcPct val="10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Примитивизация технологий литературного образования;</a:t>
            </a:r>
          </a:p>
          <a:p>
            <a:pPr indent="-342900" lvl="0" marL="342900" marR="0" rtl="0" algn="l">
              <a:lnSpc>
                <a:spcPct val="10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Обилие программ и учебников, в которых сохранились идеологические штампы;</a:t>
            </a:r>
          </a:p>
          <a:p>
            <a:pPr indent="-342900" lvl="0" marL="342900" marR="0" rtl="0" algn="l">
              <a:lnSpc>
                <a:spcPct val="10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Проблема форм итоговой аттестации;</a:t>
            </a:r>
          </a:p>
          <a:p>
            <a:pPr indent="-342900" lvl="0" marL="342900" marR="0" rtl="0" algn="l">
              <a:lnSpc>
                <a:spcPct val="102000"/>
              </a:lnSpc>
              <a:spcBef>
                <a:spcPts val="1500"/>
              </a:spcBef>
              <a:spcAft>
                <a:spcPts val="150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Содержание литературного образования.</a:t>
            </a:r>
          </a:p>
        </p:txBody>
      </p:sp>
    </p:spTree>
  </p:cSld>
  <p:clrMapOvr>
    <a:masterClrMapping/>
  </p:clrMapOvr>
  <p:transition spd="slow">
    <p:cut/>
  </p:transition>
</p:sld>
</file>

<file path=ppt/slides/slide1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2" name="Shape 1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3" name="Shape 1173"/>
          <p:cNvSpPr txBox="1"/>
          <p:nvPr>
            <p:ph type="title"/>
          </p:nvPr>
        </p:nvSpPr>
        <p:spPr>
          <a:xfrm>
            <a:off x="436562" y="2509836"/>
            <a:ext cx="9072561" cy="1260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Актуальный глоссарий </a:t>
            </a:r>
          </a:p>
        </p:txBody>
      </p:sp>
    </p:spTree>
  </p:cSld>
  <p:clrMapOvr>
    <a:masterClrMapping/>
  </p:clrMapOvr>
  <p:transition spd="slow">
    <p:cut/>
  </p:transition>
</p:sld>
</file>

<file path=ppt/slides/slide1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Shape 1178"/>
          <p:cNvSpPr txBox="1"/>
          <p:nvPr>
            <p:ph idx="1" type="body"/>
          </p:nvPr>
        </p:nvSpPr>
        <p:spPr>
          <a:xfrm>
            <a:off x="515937" y="604837"/>
            <a:ext cx="9072561" cy="4989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42900" lvl="0" marL="342900" marR="0" rt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АССУЛ</a:t>
            </a:r>
          </a:p>
          <a:p>
            <a:pPr indent="-342900" lvl="0" marL="342900" marR="0" rtl="0" algn="l">
              <a:lnSpc>
                <a:spcPct val="8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Единый учебник</a:t>
            </a:r>
          </a:p>
          <a:p>
            <a:pPr indent="-342900" lvl="0" marL="342900" marR="0" rtl="0" algn="l">
              <a:lnSpc>
                <a:spcPct val="8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Единое образовательное пространство</a:t>
            </a:r>
          </a:p>
          <a:p>
            <a:pPr indent="-342900" lvl="0" marL="342900" marR="0" rtl="0" algn="l">
              <a:lnSpc>
                <a:spcPct val="8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Интерпретационная деятельность читателя-школьника</a:t>
            </a:r>
          </a:p>
          <a:p>
            <a:pPr indent="-342900" lvl="0" marL="342900" marR="0" rtl="0" algn="l">
              <a:lnSpc>
                <a:spcPct val="8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Итоговое сочинение</a:t>
            </a:r>
          </a:p>
          <a:p>
            <a:pPr indent="-342900" lvl="0" marL="342900" marR="0" rtl="0" algn="l">
              <a:lnSpc>
                <a:spcPct val="8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Концепция школьного филологического образования</a:t>
            </a:r>
          </a:p>
          <a:p>
            <a:pPr indent="-342900" lvl="0" marL="342900" marR="0" rtl="0" algn="l">
              <a:lnSpc>
                <a:spcPct val="8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Литературная компетентность</a:t>
            </a:r>
          </a:p>
          <a:p>
            <a:pPr indent="-342900" lvl="0" marL="342900" marR="0" rtl="0" algn="l">
              <a:lnSpc>
                <a:spcPct val="82000"/>
              </a:lnSpc>
              <a:spcBef>
                <a:spcPts val="1500"/>
              </a:spcBef>
              <a:spcAft>
                <a:spcPts val="150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Литературное развитие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 txBox="1"/>
          <p:nvPr/>
        </p:nvSpPr>
        <p:spPr>
          <a:xfrm>
            <a:off x="503237" y="0"/>
            <a:ext cx="9070974" cy="1081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Актуальные проблемы</a:t>
            </a:r>
          </a:p>
        </p:txBody>
      </p:sp>
      <p:sp>
        <p:nvSpPr>
          <p:cNvPr id="413" name="Shape 413"/>
          <p:cNvSpPr txBox="1"/>
          <p:nvPr/>
        </p:nvSpPr>
        <p:spPr>
          <a:xfrm>
            <a:off x="436562" y="1160462"/>
            <a:ext cx="9139236" cy="5592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b="0" baseline="0" i="0" lang="en-US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 ясно, как с точки зрения общих положений К.Л. понимается влияние различий или сходств между системами иностранного и родного языков на обучение, на процесс обучения в целом, т.е. процессуальность в обучении (как затруднение или облегчение его) или на определённые стадии обучения, т.е. стадиальность в обучении.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1" sz="2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140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1" lang="en-US" sz="3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r>
              <a:rPr b="0" baseline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baseline="0" i="1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Например, не ясно, какова относительная сложность различных проблем обучения или на каком именно этапе обучения в процессе эволюции языковой компетенции обучаемого можно ожидать проблем разного рода.</a:t>
            </a:r>
          </a:p>
        </p:txBody>
      </p:sp>
    </p:spTree>
  </p:cSld>
  <p:clrMapOvr>
    <a:masterClrMapping/>
  </p:clrMapOvr>
  <p:transition spd="slow">
    <p:cut/>
  </p:transition>
</p:sld>
</file>

<file path=ppt/slides/slide1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2" name="Shape 1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3" name="Shape 1183"/>
          <p:cNvSpPr txBox="1"/>
          <p:nvPr>
            <p:ph type="title"/>
          </p:nvPr>
        </p:nvSpPr>
        <p:spPr>
          <a:xfrm>
            <a:off x="503237" y="303212"/>
            <a:ext cx="9061449" cy="1249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АССУЛ</a:t>
            </a:r>
          </a:p>
        </p:txBody>
      </p:sp>
      <p:sp>
        <p:nvSpPr>
          <p:cNvPr id="1184" name="Shape 1184"/>
          <p:cNvSpPr txBox="1"/>
          <p:nvPr>
            <p:ph idx="1" type="body"/>
          </p:nvPr>
        </p:nvSpPr>
        <p:spPr>
          <a:xfrm>
            <a:off x="436562" y="1319212"/>
            <a:ext cx="9140825" cy="5592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42900" lvl="0" marL="342900" marR="0" rtl="0" algn="just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1" lang="en-US" sz="1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Общероссийская общественная организация «Ассоциация учителей литературы и русского языка».</a:t>
            </a:r>
          </a:p>
          <a:p>
            <a:pPr indent="-342900" lvl="0" marL="342900" marR="0" rtl="0" algn="just">
              <a:lnSpc>
                <a:spcPct val="75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19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just">
              <a:lnSpc>
                <a:spcPct val="75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1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Организация осуществляет деятельность по следующим направлениям:</a:t>
            </a:r>
          </a:p>
          <a:p>
            <a:pPr indent="-342900" lvl="0" marL="342900" marR="0" rtl="0" algn="just">
              <a:lnSpc>
                <a:spcPct val="75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1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общественный мониторинг уровня образования в области русского языка и литературы в школах;</a:t>
            </a:r>
          </a:p>
          <a:p>
            <a:pPr indent="-342900" lvl="0" marL="342900" marR="0" rtl="0" algn="just">
              <a:lnSpc>
                <a:spcPct val="75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1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осуществление научных исследований и разработок в сфере гуманитарного знания;</a:t>
            </a:r>
          </a:p>
          <a:p>
            <a:pPr indent="-342900" lvl="0" marL="342900" marR="0" rtl="0" algn="just">
              <a:lnSpc>
                <a:spcPct val="75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1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взаимодействие с органами государственной власти по вопросам совершенствования государственной политики в области образования;</a:t>
            </a:r>
          </a:p>
          <a:p>
            <a:pPr indent="-342900" lvl="0" marL="342900" marR="0" rtl="0" algn="just">
              <a:lnSpc>
                <a:spcPct val="75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1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взаимодействие с государственными структурами, общественными и иными объединениями по вопросам совершенствования государственной политики в части отношения к русскому языку и литературе;</a:t>
            </a:r>
          </a:p>
          <a:p>
            <a:pPr indent="-342900" lvl="0" marL="342900" marR="0" rtl="0" algn="just">
              <a:lnSpc>
                <a:spcPct val="75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1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взаимодействие с органами исполнительной власти, в том числе путем участия в комиссиях и рабочих группах, регламентирующих обеспечение школ учебно-методическими материалами;</a:t>
            </a:r>
          </a:p>
          <a:p>
            <a:pPr indent="-342900" lvl="0" marL="342900" marR="0" rtl="0" algn="just">
              <a:lnSpc>
                <a:spcPct val="75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-"/>
            </a:pPr>
            <a:r>
              <a:rPr b="0" baseline="0" i="0" lang="en-US" sz="1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представление и защита своих прав и законных интересов, а также прав и законных интересов своих членов и участников в органах государственной власти, органах местного самоуправления;</a:t>
            </a:r>
          </a:p>
          <a:p>
            <a:pPr indent="-342900" lvl="0" marL="342900" marR="0" rtl="0" algn="just">
              <a:lnSpc>
                <a:spcPct val="75000"/>
              </a:lnSpc>
              <a:spcBef>
                <a:spcPts val="1500"/>
              </a:spcBef>
              <a:spcAft>
                <a:spcPts val="150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1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и др.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9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8" name="Shape 1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" name="Shape 1189"/>
          <p:cNvSpPr txBox="1"/>
          <p:nvPr>
            <p:ph type="title"/>
          </p:nvPr>
        </p:nvSpPr>
        <p:spPr>
          <a:xfrm>
            <a:off x="503237" y="303212"/>
            <a:ext cx="9061449" cy="1249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Единый учебник</a:t>
            </a:r>
          </a:p>
        </p:txBody>
      </p:sp>
      <p:sp>
        <p:nvSpPr>
          <p:cNvPr id="1190" name="Shape 1190"/>
          <p:cNvSpPr txBox="1"/>
          <p:nvPr>
            <p:ph idx="1" type="body"/>
          </p:nvPr>
        </p:nvSpPr>
        <p:spPr>
          <a:xfrm>
            <a:off x="503237" y="1763711"/>
            <a:ext cx="9061449" cy="4979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42900" lvl="0" marL="342900" marR="0" rtl="0" algn="just">
              <a:lnSpc>
                <a:spcPct val="102000"/>
              </a:lnSpc>
              <a:spcBef>
                <a:spcPts val="0"/>
              </a:spcBef>
              <a:spcAft>
                <a:spcPts val="150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Концепция, направленная на создание единой линейки учебников про предметам: «Русский язык», «Литература», «История».</a:t>
            </a:r>
          </a:p>
        </p:txBody>
      </p:sp>
    </p:spTree>
  </p:cSld>
  <p:clrMapOvr>
    <a:masterClrMapping/>
  </p:clrMapOvr>
  <p:transition spd="slow">
    <p:cut/>
  </p:transition>
</p:sld>
</file>

<file path=ppt/slides/slide1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4" name="Shape 1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" name="Shape 1195"/>
          <p:cNvSpPr txBox="1"/>
          <p:nvPr>
            <p:ph type="title"/>
          </p:nvPr>
        </p:nvSpPr>
        <p:spPr>
          <a:xfrm>
            <a:off x="-198436" y="366712"/>
            <a:ext cx="10490200" cy="1260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Единое образовательное пространство</a:t>
            </a:r>
            <a:b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</a:p>
        </p:txBody>
      </p:sp>
      <p:sp>
        <p:nvSpPr>
          <p:cNvPr id="1196" name="Shape 1196"/>
          <p:cNvSpPr txBox="1"/>
          <p:nvPr>
            <p:ph idx="1" type="body"/>
          </p:nvPr>
        </p:nvSpPr>
        <p:spPr>
          <a:xfrm>
            <a:off x="277812" y="1716086"/>
            <a:ext cx="9366250" cy="4989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42900" lvl="0" marL="342900" marR="0" rtl="0" algn="just">
              <a:lnSpc>
                <a:spcPct val="102000"/>
              </a:lnSpc>
              <a:spcBef>
                <a:spcPts val="0"/>
              </a:spcBef>
              <a:spcAft>
                <a:spcPts val="150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принцип государственной и международной политики в сфере образования и его организации в исторически, экономически, религиозно, национально и политически разнородных территориях (или государствах).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35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0" name="Shape 1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1" name="Shape 1201"/>
          <p:cNvSpPr txBox="1"/>
          <p:nvPr>
            <p:ph type="title"/>
          </p:nvPr>
        </p:nvSpPr>
        <p:spPr>
          <a:xfrm>
            <a:off x="503237" y="303212"/>
            <a:ext cx="9061449" cy="1249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Интерпретационная деятельность читателя-школьника</a:t>
            </a:r>
            <a:br>
              <a:rPr b="0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</a:p>
        </p:txBody>
      </p:sp>
      <p:sp>
        <p:nvSpPr>
          <p:cNvPr id="1202" name="Shape 1202"/>
          <p:cNvSpPr txBox="1"/>
          <p:nvPr>
            <p:ph idx="1" type="body"/>
          </p:nvPr>
        </p:nvSpPr>
        <p:spPr>
          <a:xfrm>
            <a:off x="503237" y="1763711"/>
            <a:ext cx="9061449" cy="4979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42900" lvl="0" marL="342900" marR="0" rtl="0" algn="just">
              <a:lnSpc>
                <a:spcPct val="82000"/>
              </a:lnSpc>
              <a:spcBef>
                <a:spcPts val="0"/>
              </a:spcBef>
              <a:spcAft>
                <a:spcPts val="150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механизм становления и развития диалогических отношений читателя-школьника с художественным произведением, миром и самим собой, который представляет собою органичный природе искусства слова, обучения и бытия ценностно-смысловой процесс диалогового взаимодействия мира текста и литературного и жизненного опыта учащегося,  результатом которого является творческая работа; метод и технология организации процесса литературного развития читателя-школьника.</a:t>
            </a:r>
          </a:p>
        </p:txBody>
      </p:sp>
    </p:spTree>
  </p:cSld>
  <p:clrMapOvr>
    <a:masterClrMapping/>
  </p:clrMapOvr>
  <p:transition spd="slow">
    <p:cut/>
  </p:transition>
</p:sld>
</file>

<file path=ppt/slides/slide1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6" name="Shape 1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7" name="Shape 1207"/>
          <p:cNvSpPr txBox="1"/>
          <p:nvPr>
            <p:ph type="title"/>
          </p:nvPr>
        </p:nvSpPr>
        <p:spPr>
          <a:xfrm>
            <a:off x="503237" y="303212"/>
            <a:ext cx="9061449" cy="1249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Итоговое сочинение</a:t>
            </a:r>
            <a:b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</a:p>
        </p:txBody>
      </p:sp>
      <p:sp>
        <p:nvSpPr>
          <p:cNvPr id="1208" name="Shape 1208"/>
          <p:cNvSpPr txBox="1"/>
          <p:nvPr>
            <p:ph idx="1" type="body"/>
          </p:nvPr>
        </p:nvSpPr>
        <p:spPr>
          <a:xfrm>
            <a:off x="503237" y="1763711"/>
            <a:ext cx="9061449" cy="4979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42900" lvl="0" marL="342900" marR="0" rtl="0" algn="l">
              <a:lnSpc>
                <a:spcPct val="102000"/>
              </a:lnSpc>
              <a:spcBef>
                <a:spcPts val="0"/>
              </a:spcBef>
              <a:spcAft>
                <a:spcPts val="150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Форма итоговой аттестации в выпускных классах, определяющая допуск учащихся к ЕГЭ и поступление в высшие учебные заведения.</a:t>
            </a:r>
          </a:p>
        </p:txBody>
      </p:sp>
    </p:spTree>
  </p:cSld>
  <p:clrMapOvr>
    <a:masterClrMapping/>
  </p:clrMapOvr>
  <p:transition spd="slow">
    <p:cut/>
  </p:transition>
</p:sld>
</file>

<file path=ppt/slides/slide1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2" name="Shape 1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" name="Shape 1213"/>
          <p:cNvSpPr txBox="1"/>
          <p:nvPr>
            <p:ph type="title"/>
          </p:nvPr>
        </p:nvSpPr>
        <p:spPr>
          <a:xfrm>
            <a:off x="503237" y="303212"/>
            <a:ext cx="9061449" cy="1249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Концепция школьного филологического образования</a:t>
            </a:r>
            <a:br>
              <a:rPr b="0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</a:p>
        </p:txBody>
      </p:sp>
      <p:sp>
        <p:nvSpPr>
          <p:cNvPr id="1214" name="Shape 1214"/>
          <p:cNvSpPr txBox="1"/>
          <p:nvPr>
            <p:ph idx="1" type="body"/>
          </p:nvPr>
        </p:nvSpPr>
        <p:spPr>
          <a:xfrm>
            <a:off x="503237" y="1763711"/>
            <a:ext cx="9061449" cy="4979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42900" lvl="0" marL="342900" marR="0" rtl="0" algn="l">
              <a:lnSpc>
                <a:spcPct val="102000"/>
              </a:lnSpc>
              <a:spcBef>
                <a:spcPts val="0"/>
              </a:spcBef>
              <a:spcAft>
                <a:spcPts val="150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определяет подходы к изучению русского языка и литературы в общеобразовательной школе. Концепция содержит характеристику школьного филологического образования в России, предлагает пути совершенствования изучения русского языка и литературы с учетом современных требований общества и государства, а также в свете отечественной и мировой культурно-исторической перспективы. 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35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8" name="Shape 1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9" name="Shape 1219"/>
          <p:cNvSpPr txBox="1"/>
          <p:nvPr>
            <p:ph type="title"/>
          </p:nvPr>
        </p:nvSpPr>
        <p:spPr>
          <a:xfrm>
            <a:off x="515937" y="604837"/>
            <a:ext cx="9072561" cy="1260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Литературная компетентность читателя-школьника</a:t>
            </a:r>
            <a:br>
              <a:rPr b="0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</a:p>
        </p:txBody>
      </p:sp>
      <p:sp>
        <p:nvSpPr>
          <p:cNvPr id="1220" name="Shape 1220"/>
          <p:cNvSpPr txBox="1"/>
          <p:nvPr>
            <p:ph idx="1" type="body"/>
          </p:nvPr>
        </p:nvSpPr>
        <p:spPr>
          <a:xfrm>
            <a:off x="503237" y="1763711"/>
            <a:ext cx="9061449" cy="4979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42900" lvl="0" marL="342900" marR="0" rtl="0" algn="just">
              <a:lnSpc>
                <a:spcPct val="102000"/>
              </a:lnSpc>
              <a:spcBef>
                <a:spcPts val="0"/>
              </a:spcBef>
              <a:spcAft>
                <a:spcPts val="150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потребность учащегося в чтении хороших книг, способность и готовность воспринимать, анализировать и истолковывать художественный текст, исходя из программы текста и программы интерпретатора, в роли которого он выступает, на основе своего литературного и жизненного опыта.</a:t>
            </a:r>
          </a:p>
        </p:txBody>
      </p:sp>
    </p:spTree>
  </p:cSld>
  <p:clrMapOvr>
    <a:masterClrMapping/>
  </p:clrMapOvr>
  <p:transition spd="slow">
    <p:cut/>
  </p:transition>
</p:sld>
</file>

<file path=ppt/slides/slide1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4" name="Shape 1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5" name="Shape 1225"/>
          <p:cNvSpPr txBox="1"/>
          <p:nvPr>
            <p:ph type="title"/>
          </p:nvPr>
        </p:nvSpPr>
        <p:spPr>
          <a:xfrm>
            <a:off x="503237" y="303212"/>
            <a:ext cx="9061449" cy="1249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Литературное развитие</a:t>
            </a:r>
            <a:b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</a:p>
        </p:txBody>
      </p:sp>
      <p:sp>
        <p:nvSpPr>
          <p:cNvPr id="1226" name="Shape 1226"/>
          <p:cNvSpPr txBox="1"/>
          <p:nvPr>
            <p:ph idx="1" type="body"/>
          </p:nvPr>
        </p:nvSpPr>
        <p:spPr>
          <a:xfrm>
            <a:off x="503237" y="1763711"/>
            <a:ext cx="9061449" cy="4979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42900" lvl="0" marL="342900" marR="0" rtl="0" algn="just">
              <a:lnSpc>
                <a:spcPct val="102000"/>
              </a:lnSpc>
              <a:spcBef>
                <a:spcPts val="0"/>
              </a:spcBef>
              <a:spcAft>
                <a:spcPts val="150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открытый системный процесс развития у учащихся литературно-творческих способностей, умений и навыков чтения художественных произведений в системе школьного литературного образования; ключевой концепт отечественной методики преподавания литературы и главная цель школьного литературного образования.</a:t>
            </a:r>
          </a:p>
        </p:txBody>
      </p:sp>
    </p:spTree>
  </p:cSld>
  <p:clrMapOvr>
    <a:masterClrMapping/>
  </p:clrMapOvr>
  <p:transition spd="slow">
    <p:cut/>
  </p:transition>
</p:sld>
</file>

<file path=ppt/slides/slide1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0" name="Shape 1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" name="Shape 1231"/>
          <p:cNvSpPr txBox="1"/>
          <p:nvPr>
            <p:ph type="title"/>
          </p:nvPr>
        </p:nvSpPr>
        <p:spPr>
          <a:xfrm>
            <a:off x="515937" y="446087"/>
            <a:ext cx="9072561" cy="1260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Источники</a:t>
            </a:r>
            <a:b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</a:p>
        </p:txBody>
      </p:sp>
      <p:sp>
        <p:nvSpPr>
          <p:cNvPr id="1232" name="Shape 1232"/>
          <p:cNvSpPr txBox="1"/>
          <p:nvPr>
            <p:ph idx="1" type="body"/>
          </p:nvPr>
        </p:nvSpPr>
        <p:spPr>
          <a:xfrm>
            <a:off x="436562" y="1001712"/>
            <a:ext cx="9140825" cy="5751511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42900" lvl="0" marL="34290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Ассоциация учителей литературы и русского языка [Электронный ресурс]. – URL: </a:t>
            </a:r>
            <a:r>
              <a:rPr b="0" baseline="0" i="0" lang="en-US" sz="1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http://uchitel-slovesnik.ru/</a:t>
            </a:r>
            <a:r>
              <a:rPr b="0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(Дата обращения: 27.12.14).</a:t>
            </a:r>
          </a:p>
          <a:p>
            <a:pPr indent="-342900" lvl="0" marL="342900" marR="0" rtl="0" algn="l">
              <a:lnSpc>
                <a:spcPct val="10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Беляева Н. В. Вызовы и риски современного школьного литературного образования // Русская словесность. - 2012. - № 6. - С. 6-10.</a:t>
            </a:r>
          </a:p>
          <a:p>
            <a:pPr indent="-342900" lvl="0" marL="342900" marR="0" rtl="0" algn="l">
              <a:lnSpc>
                <a:spcPct val="10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Богданова О.Ю., Леонова С.А., Чертова В.Ф. Методика преподавания литературы: Учебник для студентов вузов, обучающихся по педагогическим специальностям. — М., 1999.</a:t>
            </a:r>
            <a:r>
              <a:rPr b="1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indent="-342900" lvl="0" marL="342900" marR="0" rtl="0" algn="l">
              <a:lnSpc>
                <a:spcPct val="10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Болотов В.А. О преподавании русского языка в общеобразовательных учреждениях России  [Электронный ресурс]. – URL: </a:t>
            </a:r>
            <a:r>
              <a:rPr b="0" baseline="0" i="0" lang="en-US" sz="1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http://www.gramota.ru/biblio/magazines/mrs/28_320</a:t>
            </a:r>
            <a:r>
              <a:rPr b="0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(Дата обращения: 20.12.14).</a:t>
            </a:r>
            <a:r>
              <a:rPr b="1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indent="-342900" lvl="0" marL="342900" marR="0" rtl="0" algn="l">
              <a:lnSpc>
                <a:spcPct val="10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Быстрова Е.А., Львова С.И., Капинос В.И. Обучение русскому языку в школе. М., 2004.</a:t>
            </a:r>
          </a:p>
          <a:p>
            <a:pPr indent="-342900" lvl="0" marL="342900" marR="0" rtl="0" algn="l">
              <a:lnSpc>
                <a:spcPct val="10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Возвращение выпускного сочинения [Электронный ресурс]. – URL: </a:t>
            </a:r>
            <a:r>
              <a:rPr b="0" baseline="0" i="0" lang="en-US" sz="1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http://sochinenie.wikivote.ru/</a:t>
            </a:r>
            <a:r>
              <a:rPr b="0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(Дата обращения: 13.12.14).</a:t>
            </a:r>
          </a:p>
          <a:p>
            <a:pPr indent="-342900" lvl="0" marL="342900" marR="0" rtl="0" algn="l">
              <a:lnSpc>
                <a:spcPct val="10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Грузан И.Е. Проблемы преподавания литературы в школе в современных социокультурных условиях [Электронный ресурс]. – URL.: </a:t>
            </a:r>
            <a:r>
              <a:rPr b="0" baseline="0" i="0" lang="en-US" sz="1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http</a:t>
            </a:r>
            <a:r>
              <a:rPr b="0" baseline="0" i="0" lang="en-US" sz="18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</a:t>
            </a:r>
            <a:r>
              <a:rPr b="0" baseline="0" i="0" lang="en-US" sz="1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://</a:t>
            </a:r>
            <a:r>
              <a:rPr b="0" baseline="0" i="0" lang="en-US" sz="18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http://</a:t>
            </a:r>
            <a:r>
              <a:rPr b="0" baseline="0" i="0" lang="en-US" sz="1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8"/>
              </a:rPr>
              <a:t>bank</a:t>
            </a:r>
            <a:r>
              <a:rPr b="0" baseline="0" i="0" lang="en-US" sz="18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http://bank</a:t>
            </a:r>
            <a:r>
              <a:rPr b="0" baseline="0" i="0" lang="en-US" sz="1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9"/>
              </a:rPr>
              <a:t>.</a:t>
            </a:r>
            <a:r>
              <a:rPr b="0" baseline="0" i="0" lang="en-US" sz="18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http://bank.</a:t>
            </a:r>
            <a:r>
              <a:rPr b="0" baseline="0" i="0" lang="en-US" sz="1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0"/>
              </a:rPr>
              <a:t>orenipk</a:t>
            </a:r>
            <a:r>
              <a:rPr b="0" baseline="0" i="0" lang="en-US" sz="18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http://bank.orenipk</a:t>
            </a:r>
            <a:r>
              <a:rPr b="0" baseline="0" i="0" lang="en-US" sz="1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1"/>
              </a:rPr>
              <a:t>.</a:t>
            </a:r>
            <a:r>
              <a:rPr b="0" baseline="0" i="0" lang="en-US" sz="18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http://bank.orenipk.</a:t>
            </a:r>
            <a:r>
              <a:rPr b="0" baseline="0" i="0" lang="en-US" sz="1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2"/>
              </a:rPr>
              <a:t>ru</a:t>
            </a:r>
            <a:r>
              <a:rPr b="0" baseline="0" i="0" lang="en-US" sz="18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http://bank.orenipk.ru</a:t>
            </a:r>
            <a:r>
              <a:rPr b="0" baseline="0" i="0" lang="en-US" sz="1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3"/>
              </a:rPr>
              <a:t>/</a:t>
            </a:r>
            <a:r>
              <a:rPr b="0" baseline="0" i="0" lang="en-US" sz="18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http://bank.orenipk.ru/</a:t>
            </a:r>
            <a:r>
              <a:rPr b="0" baseline="0" i="0" lang="en-US" sz="1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4"/>
              </a:rPr>
              <a:t>Text</a:t>
            </a:r>
            <a:r>
              <a:rPr b="0" baseline="0" i="0" lang="en-US" sz="18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http://bank.orenipk.ru/Text</a:t>
            </a:r>
            <a:r>
              <a:rPr b="0" baseline="0" i="0" lang="en-US" sz="1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5"/>
              </a:rPr>
              <a:t>/</a:t>
            </a:r>
            <a:r>
              <a:rPr b="0" baseline="0" i="0" lang="en-US" sz="18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http://bank.orenipk.ru/Text/</a:t>
            </a:r>
            <a:r>
              <a:rPr b="0" baseline="0" i="0" lang="en-US" sz="1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6"/>
              </a:rPr>
              <a:t>t</a:t>
            </a:r>
            <a:r>
              <a:rPr b="0" baseline="0" i="0" lang="en-US" sz="18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http://bank.orenipk.ru/Text/t</a:t>
            </a:r>
            <a:r>
              <a:rPr b="0" baseline="0" i="0" lang="en-US" sz="1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7"/>
              </a:rPr>
              <a:t>37_331.</a:t>
            </a:r>
            <a:r>
              <a:rPr b="0" baseline="0" i="0" lang="en-US" sz="18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http://bank.orenipk.ru/Text/t37_331.</a:t>
            </a:r>
            <a:r>
              <a:rPr b="0" baseline="0" i="0" lang="en-US" sz="1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8"/>
              </a:rPr>
              <a:t>htm</a:t>
            </a:r>
            <a:r>
              <a:rPr b="0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(Дата обращения: 19.12.14).</a:t>
            </a:r>
          </a:p>
          <a:p>
            <a:pPr indent="-342900" lvl="0" marL="342900" marR="0" rtl="0" algn="l">
              <a:lnSpc>
                <a:spcPct val="10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Дейкина А. Д. Книга Ф. И. Буслаева "О преподавании отечественного языка" (1844 г.) - первооснова методической науки / А. Д. Дейкина // Русский язык в школе. - 1995. - N 2. - С. 117-118.</a:t>
            </a:r>
          </a:p>
          <a:p>
            <a:pPr indent="-342900" lvl="0" marL="342900" marR="0" rtl="0" algn="l">
              <a:lnSpc>
                <a:spcPct val="102000"/>
              </a:lnSpc>
              <a:spcBef>
                <a:spcPts val="1500"/>
              </a:spcBef>
              <a:spcAft>
                <a:spcPts val="150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6" name="Shape 1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7" name="Shape 1237"/>
          <p:cNvSpPr txBox="1"/>
          <p:nvPr>
            <p:ph type="title"/>
          </p:nvPr>
        </p:nvSpPr>
        <p:spPr>
          <a:xfrm>
            <a:off x="503237" y="303212"/>
            <a:ext cx="9061449" cy="1249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Источники</a:t>
            </a:r>
          </a:p>
        </p:txBody>
      </p:sp>
      <p:sp>
        <p:nvSpPr>
          <p:cNvPr id="1238" name="Shape 1238"/>
          <p:cNvSpPr txBox="1"/>
          <p:nvPr>
            <p:ph idx="1" type="body"/>
          </p:nvPr>
        </p:nvSpPr>
        <p:spPr>
          <a:xfrm>
            <a:off x="503237" y="1763711"/>
            <a:ext cx="9061449" cy="4979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Доклад Людмилы Вербицкой «Задачи РОПРЯЛ и проблемы языкового и литературного образования в школе и вузе» [Электронный ресурс]. – URL.: </a:t>
            </a:r>
            <a:r>
              <a:rPr b="0" baseline="0" i="1" lang="en-US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baseline="0" i="0" lang="en-US" sz="17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http://rusacademedu.ru/presscentre/66</a:t>
            </a:r>
            <a:r>
              <a:rPr b="0" baseline="0" i="0" lang="en-US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(Дата обращения: 15.12.14).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Методика преподавания литературы: Учебник для пед.вузов / Под ред. Богдановой О.Ю., Маранцмана В.Г. — В 2 ч. - М., 1994.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Методика преподавания русского языка в школе/ Под ред. Баранова М.Т. М., 2001.</a:t>
            </a:r>
            <a:r>
              <a:rPr b="1" baseline="0" i="0" lang="en-US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Ольшанский Д.А. Современные проблемы преподавания литературы: о преодолении тоталитарности педагогических стратегий // </a:t>
            </a:r>
            <a:r>
              <a:rPr b="0" baseline="0" i="0" lang="en-US" sz="17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Инновации и образование</a:t>
            </a:r>
            <a:r>
              <a:rPr b="0" baseline="0" i="0" lang="en-US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Сборник материалов конференции. Серия “Symposium”, выпуск 29. СПб.: </a:t>
            </a:r>
            <a:r>
              <a:rPr b="0" baseline="0" i="0" lang="en-US" sz="17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Санкт-Петербургское философское общество</a:t>
            </a:r>
            <a:r>
              <a:rPr b="0" baseline="0" i="0" lang="en-US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2003. С.159-167.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Пономарев Е.Р. Воспитание новых людей. Методика преподавания литературы в советской школе 1930-х гг. // Детские чтения. Т.5. №1 (2014).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Романичева Е.С., Сосновская И.В.Введение в методику обучения литературе. — М., 2012.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1500"/>
              </a:spcBef>
              <a:spcAft>
                <a:spcPts val="150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Ядровская Е. Р.  Развитие интерпретационной деятельности читателя-школьника в процессе литературного образования (5–11 классы): монография. — СПб., 2012.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7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 txBox="1"/>
          <p:nvPr/>
        </p:nvSpPr>
        <p:spPr>
          <a:xfrm>
            <a:off x="468312" y="-15875"/>
            <a:ext cx="9070974" cy="555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Актуальный глоссарий</a:t>
            </a:r>
            <a:br>
              <a:rPr b="0" baseline="0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</a:p>
        </p:txBody>
      </p:sp>
      <p:sp>
        <p:nvSpPr>
          <p:cNvPr id="421" name="Shape 421"/>
          <p:cNvSpPr txBox="1"/>
          <p:nvPr/>
        </p:nvSpPr>
        <p:spPr>
          <a:xfrm>
            <a:off x="0" y="360362"/>
            <a:ext cx="10079036" cy="683894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1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Векторные соответствия </a:t>
            </a: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единице исходного языка соответствует несколько единиц языка сопоставления;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Внутриязыковая интерференция </a:t>
            </a:r>
            <a:r>
              <a:rPr b="0" baseline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замена языковых единиц и правил обращения с ними внутри одного языка, приводящая к ошибке.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Интерференция - </a:t>
            </a: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процесс, действующий лишь в одну сторону, на перенесение особенностей родного языка на изучаемый неродной язык( последствие влияния одного языка на другой).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Исходный язык (язык-эталон) </a:t>
            </a: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язык, который выступает отправной точкой контрастивного исследования;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Лакуна</a:t>
            </a: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–отсутствие межъязыкового соответствия в одном языке относительно другого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Лакунарность</a:t>
            </a: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-отсутствие единицы в одном из языков при ее наличии в другом.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242" name="Shape 1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3" name="Shape 1243"/>
          <p:cNvSpPr txBox="1"/>
          <p:nvPr/>
        </p:nvSpPr>
        <p:spPr>
          <a:xfrm>
            <a:off x="1579562" y="396875"/>
            <a:ext cx="8164511" cy="3382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4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Проблемы методики преподавания иностранного языка</a:t>
            </a:r>
          </a:p>
        </p:txBody>
      </p:sp>
      <p:sp>
        <p:nvSpPr>
          <p:cNvPr id="1244" name="Shape 1244"/>
          <p:cNvSpPr txBox="1"/>
          <p:nvPr/>
        </p:nvSpPr>
        <p:spPr>
          <a:xfrm>
            <a:off x="1079500" y="5846762"/>
            <a:ext cx="8842374" cy="12176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42900" lvl="0" marL="34290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1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Аниховская К.</a:t>
            </a:r>
          </a:p>
          <a:p>
            <a:pPr indent="-342900" lvl="0" marL="34290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1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курс магистратуры,</a:t>
            </a:r>
          </a:p>
          <a:p>
            <a:pPr indent="-342900" lvl="0" marL="34290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1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ИТФО</a:t>
            </a:r>
          </a:p>
        </p:txBody>
      </p:sp>
      <p:sp>
        <p:nvSpPr>
          <p:cNvPr id="1245" name="Shape 1245"/>
          <p:cNvSpPr/>
          <p:nvPr/>
        </p:nvSpPr>
        <p:spPr>
          <a:xfrm>
            <a:off x="433387" y="6553200"/>
            <a:ext cx="1368425" cy="863599"/>
          </a:xfrm>
          <a:prstGeom prst="horizontalScroll">
            <a:avLst>
              <a:gd fmla="val 12500" name="adj"/>
            </a:avLst>
          </a:prstGeom>
          <a:solidFill>
            <a:srgbClr val="FFFFFF"/>
          </a:solidFill>
          <a:ln cap="sq" w="9525">
            <a:solidFill>
              <a:srgbClr val="333333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000" lIns="90000" rIns="90000" tIns="450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1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начало</a:t>
            </a:r>
          </a:p>
        </p:txBody>
      </p:sp>
    </p:spTree>
  </p:cSld>
  <p:clrMapOvr>
    <a:masterClrMapping/>
  </p:clrMapOvr>
  <p:transition spd="slow">
    <p:cut/>
  </p:transition>
</p:sld>
</file>

<file path=ppt/slides/slide1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251" name="Shape 1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2" name="Shape 1252"/>
          <p:cNvSpPr txBox="1"/>
          <p:nvPr/>
        </p:nvSpPr>
        <p:spPr>
          <a:xfrm>
            <a:off x="360362" y="1901825"/>
            <a:ext cx="9359900" cy="7097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36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Методика обучения иностранным языкам</a:t>
            </a:r>
            <a:r>
              <a:rPr b="0" baseline="0" i="0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 наука о закономерностях процесса обучения иностранным языкам.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3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3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Направление в определении методики как науки </a:t>
            </a:r>
            <a:r>
              <a:rPr b="1" baseline="0" i="0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зародилось</a:t>
            </a:r>
            <a:r>
              <a:rPr b="0" baseline="0" i="0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baseline="0" i="0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конце 40-х </a:t>
            </a:r>
            <a:r>
              <a:rPr b="0" baseline="0" i="0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годов.</a:t>
            </a:r>
          </a:p>
        </p:txBody>
      </p:sp>
    </p:spTree>
  </p:cSld>
  <p:clrMapOvr>
    <a:masterClrMapping/>
  </p:clrMapOvr>
  <p:transition spd="slow">
    <p:cut/>
  </p:transition>
</p:sld>
</file>

<file path=ppt/slides/slide1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258" name="Shape 1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" name="Shape 1259"/>
          <p:cNvSpPr txBox="1"/>
          <p:nvPr/>
        </p:nvSpPr>
        <p:spPr>
          <a:xfrm>
            <a:off x="431800" y="180975"/>
            <a:ext cx="9288461" cy="709136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36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Задачи: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«зачем изучать»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«чему учить»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«как учить»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«как контролировать усвоенное»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36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Объект</a:t>
            </a:r>
            <a:r>
              <a:rPr b="0" baseline="0" i="0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— процесс передачи знаний об иностранном языке и формирования навыков и умений иноязычной речи. 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36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Предмет </a:t>
            </a:r>
            <a:r>
              <a:rPr b="0" baseline="0" i="0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 накопленные об объекте знания, многочисленные теории, моделирующие процесс обучения иностранным языкам и его фрагменты; результат обучения.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3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3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3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3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265" name="Shape 1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6" name="Shape 1266"/>
          <p:cNvSpPr txBox="1"/>
          <p:nvPr/>
        </p:nvSpPr>
        <p:spPr>
          <a:xfrm>
            <a:off x="3614737" y="287337"/>
            <a:ext cx="8264524" cy="1258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4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Проблемы</a:t>
            </a:r>
          </a:p>
        </p:txBody>
      </p:sp>
      <p:sp>
        <p:nvSpPr>
          <p:cNvPr id="1267" name="Shape 1267"/>
          <p:cNvSpPr txBox="1"/>
          <p:nvPr/>
        </p:nvSpPr>
        <p:spPr>
          <a:xfrm>
            <a:off x="231775" y="1476375"/>
            <a:ext cx="9561512" cy="586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215900" lvl="0" marL="21590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Структура, основанная на грамматике</a:t>
            </a:r>
          </a:p>
          <a:p>
            <a:pPr indent="-215900" lvl="0" marL="21590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Программы, ориентированные на пополнение словарного запаса</a:t>
            </a:r>
          </a:p>
          <a:p>
            <a:pPr indent="-215900" lvl="0" marL="21590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Метод «услышать/повторить»</a:t>
            </a:r>
          </a:p>
          <a:p>
            <a:pPr indent="-215900" lvl="0" marL="21590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Фонетический метод обучения чтению, требующий высокой грамотности в языке</a:t>
            </a:r>
          </a:p>
          <a:p>
            <a:pPr indent="-215900" lvl="0" marL="21590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Неподготовленность к чтению и письму</a:t>
            </a:r>
          </a:p>
          <a:p>
            <a:pPr indent="-215900" lvl="0" marL="21590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Отсутствие взаимодействия между преподавателем и учеником</a:t>
            </a:r>
          </a:p>
          <a:p>
            <a:pPr indent="-215900" lvl="0" marL="21590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Недостаточное количество учебных часов =&gt; упрощение программы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3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273" name="Shape 1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4" name="Shape 1274"/>
          <p:cNvSpPr txBox="1"/>
          <p:nvPr/>
        </p:nvSpPr>
        <p:spPr>
          <a:xfrm>
            <a:off x="3600450" y="36511"/>
            <a:ext cx="8264524" cy="1258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4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Глоссарий</a:t>
            </a:r>
          </a:p>
        </p:txBody>
      </p:sp>
      <p:sp>
        <p:nvSpPr>
          <p:cNvPr id="1275" name="Shape 1275"/>
          <p:cNvSpPr txBox="1"/>
          <p:nvPr/>
        </p:nvSpPr>
        <p:spPr>
          <a:xfrm>
            <a:off x="236537" y="873125"/>
            <a:ext cx="9417049" cy="579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Коммуникативный метод обучения -</a:t>
            </a: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вариант комбинированных методов обучения. 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Интенсивный метод обучения</a:t>
            </a: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авторская система группового обучения, известная как метод активизации резервных возможностей личности и коллектива. 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Метод проектов</a:t>
            </a: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способ достижения дидактической цели через детальную разработку проблемы (технологию), которая должна завершиться вполне реальным, осязаемым практическим результатом, оформленным тем или иным образом 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Ситуативность на уроке ИЯ</a:t>
            </a: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соотнесенность фраз с теми взаимоотношениями, в которых находятся собеседники. 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Деятельностная методика</a:t>
            </a: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имеет своей основой деятельностную концепцию учения, представленную теорией поэтапного формирования умственных действий. 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Интерактивная методика </a:t>
            </a: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означает взаимодействовать, находиться в режиме беседы, диалога с кем-либо. 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Дистанционная методика</a:t>
            </a: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–взаимодействие учителя и учащихся между собой на расстоянии, отражающее все присущие учебному процессу компоненты (цели, содержание, методы, организационные формы, средства обучения) и реализуемое специфичными средствами Интернет-технологий или другими средствами, предусматривающими интерактивность.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Shape 1282"/>
          <p:cNvSpPr txBox="1"/>
          <p:nvPr/>
        </p:nvSpPr>
        <p:spPr>
          <a:xfrm>
            <a:off x="1582737" y="303212"/>
            <a:ext cx="8264524" cy="1258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Список литературы</a:t>
            </a:r>
          </a:p>
        </p:txBody>
      </p:sp>
      <p:sp>
        <p:nvSpPr>
          <p:cNvPr id="1283" name="Shape 1283"/>
          <p:cNvSpPr txBox="1"/>
          <p:nvPr/>
        </p:nvSpPr>
        <p:spPr>
          <a:xfrm>
            <a:off x="158750" y="1549400"/>
            <a:ext cx="9704386" cy="579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Брюханова Е.А. Проблемы изучения и преподавания иностранного языка и способы их преодоления / Е.А. Брюханова // Сибирский торгово-экономический журнал. – 2008. - №7.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Абдрашитова Н.Т., Артамонова Г.В. Современные проблемы лингвистики и методики преподавания английского языка [Электронный ресурс] URL: </a:t>
            </a:r>
            <a:r>
              <a:rPr b="0" baseline="0" i="0" lang="en-US" sz="26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http://festival.1september.ru/articles/632743/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Неэффективность традиционных методик преподавания английскому языку [Электронный ресурс] URL: </a:t>
            </a:r>
            <a:r>
              <a:rPr b="0" baseline="0" i="0" lang="en-US" sz="26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http://www.grapeseed.com/ru/need_fc.html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[Электронный ресурс] URL: http://muzpedcollege36.narod.ru/gos_inyaz.html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0" baseline="0" i="0" sz="2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289" name="Shape 1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" name="Shape 1290"/>
          <p:cNvSpPr txBox="1"/>
          <p:nvPr/>
        </p:nvSpPr>
        <p:spPr>
          <a:xfrm>
            <a:off x="1079500" y="2879725"/>
            <a:ext cx="9323387" cy="1346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4E3B30"/>
              </a:buClr>
              <a:buSzPct val="25000"/>
              <a:buFont typeface="Times New Roman"/>
              <a:buNone/>
            </a:pPr>
            <a:r>
              <a:rPr b="1" baseline="0" i="0" lang="en-US" sz="44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Лингвокультурология</a:t>
            </a:r>
          </a:p>
        </p:txBody>
      </p:sp>
      <p:sp>
        <p:nvSpPr>
          <p:cNvPr id="1291" name="Shape 1291"/>
          <p:cNvSpPr txBox="1"/>
          <p:nvPr/>
        </p:nvSpPr>
        <p:spPr>
          <a:xfrm>
            <a:off x="612775" y="5903912"/>
            <a:ext cx="9323387" cy="1008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42900" lvl="0" marL="34290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4E3B30"/>
              </a:buClr>
              <a:buSzPct val="25000"/>
              <a:buFont typeface="Times New Roman"/>
              <a:buNone/>
            </a:pPr>
            <a:r>
              <a:rPr b="0" baseline="0" i="1" lang="en-US" sz="36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Быстрая Вероника</a:t>
            </a:r>
          </a:p>
          <a:p>
            <a:pPr indent="-342900" lvl="0" marL="34290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4E3B30"/>
              </a:buClr>
              <a:buSzPct val="25000"/>
              <a:buFont typeface="Times New Roman"/>
              <a:buNone/>
            </a:pPr>
            <a:r>
              <a:rPr b="0" baseline="0" i="1" lang="en-US" sz="36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курс магистратуры, ИТФО</a:t>
            </a:r>
          </a:p>
        </p:txBody>
      </p:sp>
      <p:sp>
        <p:nvSpPr>
          <p:cNvPr id="1292" name="Shape 1292"/>
          <p:cNvSpPr/>
          <p:nvPr/>
        </p:nvSpPr>
        <p:spPr>
          <a:xfrm>
            <a:off x="431800" y="6551612"/>
            <a:ext cx="1368425" cy="863599"/>
          </a:xfrm>
          <a:prstGeom prst="horizontalScroll">
            <a:avLst>
              <a:gd fmla="val 12500" name="adj"/>
            </a:avLst>
          </a:prstGeom>
          <a:solidFill>
            <a:srgbClr val="FFFFFF"/>
          </a:solidFill>
          <a:ln cap="sq" w="9525">
            <a:solidFill>
              <a:srgbClr val="333333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000" lIns="90000" rIns="90000" tIns="450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1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начало</a:t>
            </a:r>
          </a:p>
        </p:txBody>
      </p:sp>
    </p:spTree>
  </p:cSld>
  <p:clrMapOvr>
    <a:masterClrMapping/>
  </p:clrMapOvr>
  <p:transition spd="slow">
    <p:cut/>
  </p:transition>
</p:sld>
</file>

<file path=ppt/slides/slide1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298" name="Shape 1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9" name="Shape 1299"/>
          <p:cNvSpPr txBox="1"/>
          <p:nvPr/>
        </p:nvSpPr>
        <p:spPr>
          <a:xfrm>
            <a:off x="1655761" y="215900"/>
            <a:ext cx="9575800" cy="923924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4E3B30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Определение лингвокультурологии</a:t>
            </a:r>
          </a:p>
        </p:txBody>
      </p:sp>
      <p:sp>
        <p:nvSpPr>
          <p:cNvPr id="1300" name="Shape 1300"/>
          <p:cNvSpPr txBox="1"/>
          <p:nvPr/>
        </p:nvSpPr>
        <p:spPr>
          <a:xfrm>
            <a:off x="61911" y="728662"/>
            <a:ext cx="9802812" cy="6111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42900" lvl="0" marL="3429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1800" u="none" cap="none" strike="noStrike">
              <a:solidFill>
                <a:srgbClr val="4E3B3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just">
              <a:lnSpc>
                <a:spcPct val="93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1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just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32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Лингвокультурологию</a:t>
            </a: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определяют  как науку, возникшую на стыке лингвистики и культурологи и исследующая проявления культуры народа, которые отразились и закрепились в языке.</a:t>
            </a:r>
          </a:p>
          <a:p>
            <a:pPr indent="-342900" lvl="0" marL="34290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32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Ее основная задача</a:t>
            </a: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раскрытие ментальности народа и его культуры через язык</a:t>
            </a:r>
            <a:r>
              <a:rPr b="0" baseline="0" i="0" lang="en-US" sz="3200" u="none" cap="none" strike="noStrike">
                <a:solidFill>
                  <a:srgbClr val="4E3B3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. </a:t>
            </a:r>
          </a:p>
        </p:txBody>
      </p:sp>
    </p:spTree>
  </p:cSld>
  <p:clrMapOvr>
    <a:masterClrMapping/>
  </p:clrMapOvr>
  <p:transition spd="slow">
    <p:cut/>
  </p:transition>
</p:sld>
</file>

<file path=ppt/slides/slide1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306" name="Shape 1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7" name="Shape 1307"/>
          <p:cNvSpPr txBox="1"/>
          <p:nvPr/>
        </p:nvSpPr>
        <p:spPr>
          <a:xfrm>
            <a:off x="2447925" y="444500"/>
            <a:ext cx="9575800" cy="923924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4E3B30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Объект и предмет науки</a:t>
            </a:r>
          </a:p>
        </p:txBody>
      </p:sp>
      <p:sp>
        <p:nvSpPr>
          <p:cNvPr id="1308" name="Shape 1308"/>
          <p:cNvSpPr txBox="1"/>
          <p:nvPr/>
        </p:nvSpPr>
        <p:spPr>
          <a:xfrm>
            <a:off x="336550" y="1712911"/>
            <a:ext cx="9575800" cy="49895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9" name="Shape 1309"/>
          <p:cNvSpPr txBox="1"/>
          <p:nvPr/>
        </p:nvSpPr>
        <p:spPr>
          <a:xfrm>
            <a:off x="141286" y="1511300"/>
            <a:ext cx="9650412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8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Объект</a:t>
            </a: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взаимосвязь и взаимодействие культуры и языка в процессе его функционирования и изучение интерпретации этого взаимодействия в единой системной целостности;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8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Предмет</a:t>
            </a: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национальные формы бытия общества, воспроизводимые в системе языковой коммуникации и основанные на его культурных ценностях — всё, что составляет языковую картину мира.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0" baseline="0" i="0" sz="2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315" name="Shape 1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6" name="Shape 1316"/>
          <p:cNvSpPr txBox="1"/>
          <p:nvPr/>
        </p:nvSpPr>
        <p:spPr>
          <a:xfrm>
            <a:off x="1871661" y="144461"/>
            <a:ext cx="9575800" cy="923924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4E3B30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Основные проблемы науки</a:t>
            </a:r>
          </a:p>
        </p:txBody>
      </p:sp>
      <p:sp>
        <p:nvSpPr>
          <p:cNvPr id="1317" name="Shape 1317"/>
          <p:cNvSpPr txBox="1"/>
          <p:nvPr/>
        </p:nvSpPr>
        <p:spPr>
          <a:xfrm>
            <a:off x="128586" y="793750"/>
            <a:ext cx="9664700" cy="6550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215900" lvl="0" marL="215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1800" u="none" cap="none" strike="noStrike">
                <a:solidFill>
                  <a:srgbClr val="4E3B3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как культура участвует в образовании языковых концептов;</a:t>
            </a:r>
          </a:p>
          <a:p>
            <a:pPr indent="-215900" lvl="0" marL="21590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1800" u="none" cap="none" strike="noStrike">
                <a:solidFill>
                  <a:srgbClr val="4E3B3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к какой части значения языкового знака прикрепляются «культурные смыслы»;</a:t>
            </a:r>
          </a:p>
          <a:p>
            <a:pPr indent="-215900" lvl="0" marL="21590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1800" u="none" cap="none" strike="noStrike">
                <a:solidFill>
                  <a:srgbClr val="4E3B3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осознаются ли эти смыслы говорящим и слушающим и как они влияют на речевые стратегии;</a:t>
            </a:r>
          </a:p>
          <a:p>
            <a:pPr indent="-215900" lvl="0" marL="21590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1800" u="none" cap="none" strike="noStrike">
                <a:solidFill>
                  <a:srgbClr val="4E3B3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существует ли в реальности культурно-языковая компетенция носителя языка, на основании которой воплощаются в текстах и распознаются носителями языка культурные смыслы (для доказательства этого нужны новые технологии лингвокультурологического анализа языковых единиц);</a:t>
            </a:r>
          </a:p>
          <a:p>
            <a:pPr indent="-215900" lvl="0" marL="21590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1800" u="none" cap="none" strike="noStrike">
                <a:solidFill>
                  <a:srgbClr val="4E3B3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каковы концептосфера (совокупность основных концептов данной культуры), а также дискурсы культуры, ориентированные на репрезентацию носителями одной культуры, множества культур (универсалии);</a:t>
            </a:r>
          </a:p>
          <a:p>
            <a:pPr indent="-215900" lvl="0" marL="21590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1800" u="none" cap="none" strike="noStrike">
                <a:solidFill>
                  <a:srgbClr val="4E3B3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культурная семантика данных языковых знаков, которая формируется на основе взаимодействия двух разных предметных областей - языка и культуры;</a:t>
            </a:r>
          </a:p>
          <a:p>
            <a:pPr indent="-215900" lvl="0" marL="215900" marR="0" rtl="0" algn="just">
              <a:lnSpc>
                <a:spcPct val="100000"/>
              </a:lnSpc>
              <a:spcBef>
                <a:spcPts val="2000"/>
              </a:spcBef>
              <a:spcAft>
                <a:spcPts val="140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1800" u="none" cap="none" strike="noStrike">
                <a:solidFill>
                  <a:srgbClr val="4E3B3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как систематизировать основные понятия данной науки, т.е. создать понятийный аппарат, который не только позволил бы анализировать проблему взаимодействия языка и культуры в динамике, но обеспечил бы взаимопонимание в пределах данной научной парадигмы - антропологической, или антропоцентрической;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 txBox="1"/>
          <p:nvPr/>
        </p:nvSpPr>
        <p:spPr>
          <a:xfrm>
            <a:off x="503237" y="207962"/>
            <a:ext cx="9070974" cy="1354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Актуальный глоссарий</a:t>
            </a:r>
          </a:p>
        </p:txBody>
      </p:sp>
      <p:sp>
        <p:nvSpPr>
          <p:cNvPr id="429" name="Shape 429"/>
          <p:cNvSpPr txBox="1"/>
          <p:nvPr/>
        </p:nvSpPr>
        <p:spPr>
          <a:xfrm>
            <a:off x="198436" y="1008062"/>
            <a:ext cx="9377361" cy="5592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Линейные соответствия - </a:t>
            </a: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единице исходного языка соответствует только одна единица языка сопоставления.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Межъязыковая интерференция </a:t>
            </a: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взаимовлияние двух и более языковых систем, действие которых проявляется в отхождении от нормы на всех уровнях языковой структуры от фонетики до синтаксиса</a:t>
            </a:r>
            <a:r>
              <a:rPr b="0" baseline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.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Межъязыковые соответствия </a:t>
            </a:r>
            <a:r>
              <a:rPr b="0" baseline="0" i="1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 центр.понятие К.Л.)  – </a:t>
            </a: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это единицы разных языков, имеющие сходство в семном составе; это сходные по семантике единицы двух языков, которые могут быть поставлены друг другу в соответствие.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Переводные соответствия  - </a:t>
            </a: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две единицы разных языков, отраженные в двуязычных словарях и регулярно использующиеся при переводе.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140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Язык сопоставления </a:t>
            </a: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язык, с которым сравнивается исходный язык.</a:t>
            </a:r>
          </a:p>
        </p:txBody>
      </p:sp>
    </p:spTree>
  </p:cSld>
  <p:clrMapOvr>
    <a:masterClrMapping/>
  </p:clrMapOvr>
  <p:transition spd="slow">
    <p:cut/>
  </p:transition>
</p:sld>
</file>

<file path=ppt/slides/slide1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323" name="Shape 1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4" name="Shape 1324"/>
          <p:cNvSpPr txBox="1"/>
          <p:nvPr/>
        </p:nvSpPr>
        <p:spPr>
          <a:xfrm>
            <a:off x="2808286" y="360362"/>
            <a:ext cx="9575800" cy="923924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4E3B30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Актуальный глоссарий</a:t>
            </a:r>
          </a:p>
        </p:txBody>
      </p:sp>
      <p:sp>
        <p:nvSpPr>
          <p:cNvPr id="1325" name="Shape 1325"/>
          <p:cNvSpPr txBox="1"/>
          <p:nvPr/>
        </p:nvSpPr>
        <p:spPr>
          <a:xfrm>
            <a:off x="336550" y="1008062"/>
            <a:ext cx="9575800" cy="4989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215900" lvl="0" marL="2159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28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Коммуникативная компетенция</a:t>
            </a:r>
          </a:p>
          <a:p>
            <a:pPr indent="-215900" lvl="0" marL="2159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28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Культурная коннотация  </a:t>
            </a:r>
          </a:p>
          <a:p>
            <a:pPr indent="-215900" lvl="0" marL="2159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28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Культурное пространство</a:t>
            </a:r>
          </a:p>
          <a:p>
            <a:pPr indent="-215900" lvl="0" marL="2159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28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Культурные традиции</a:t>
            </a:r>
          </a:p>
          <a:p>
            <a:pPr indent="-215900" lvl="0" marL="2159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28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Культурные установки</a:t>
            </a:r>
          </a:p>
          <a:p>
            <a:pPr indent="-215900" lvl="0" marL="2159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28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Культурные ценности</a:t>
            </a:r>
          </a:p>
          <a:p>
            <a:pPr indent="-215900" lvl="0" marL="2159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28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Культурный концепт</a:t>
            </a:r>
          </a:p>
          <a:p>
            <a:pPr indent="-215900" lvl="0" marL="2159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28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Культурный фон</a:t>
            </a:r>
          </a:p>
          <a:p>
            <a:pPr indent="-215900" lvl="0" marL="2159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28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Лингвокультурема </a:t>
            </a:r>
          </a:p>
          <a:p>
            <a:pPr indent="-215900" lvl="0" marL="2159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28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Менталитет </a:t>
            </a:r>
          </a:p>
          <a:p>
            <a:pPr indent="-215900" lvl="0" marL="2159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28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Речевое поведение</a:t>
            </a:r>
          </a:p>
          <a:p>
            <a:pPr indent="-215900" lvl="0" marL="2159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28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Субкультура </a:t>
            </a:r>
          </a:p>
          <a:p>
            <a:pPr indent="-215900" lvl="0" marL="2159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28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Язык культуры</a:t>
            </a:r>
          </a:p>
          <a:p>
            <a:pPr indent="-215900" lvl="0" marL="2159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28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Языковая картина мира</a:t>
            </a:r>
          </a:p>
          <a:p>
            <a:pPr indent="-215900" lvl="0" marL="2159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28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Языковая личность </a:t>
            </a:r>
          </a:p>
          <a:p>
            <a:pPr indent="-215900" lvl="0" marL="2159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28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Языковая способность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800" u="none" cap="none" strike="noStrike">
              <a:solidFill>
                <a:srgbClr val="4E3B3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331" name="Shape 1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" name="Shape 1332"/>
          <p:cNvSpPr txBox="1"/>
          <p:nvPr/>
        </p:nvSpPr>
        <p:spPr>
          <a:xfrm>
            <a:off x="1081087" y="228600"/>
            <a:ext cx="9575800" cy="923924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4E3B30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Актуальные темы научных исследований </a:t>
            </a:r>
          </a:p>
        </p:txBody>
      </p:sp>
      <p:sp>
        <p:nvSpPr>
          <p:cNvPr id="1333" name="Shape 1333"/>
          <p:cNvSpPr txBox="1"/>
          <p:nvPr/>
        </p:nvSpPr>
        <p:spPr>
          <a:xfrm>
            <a:off x="53975" y="915987"/>
            <a:ext cx="9882187" cy="5635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4E3B30"/>
              </a:buClr>
              <a:buSzPct val="25000"/>
              <a:buFont typeface="Arial"/>
              <a:buNone/>
            </a:pPr>
            <a:r>
              <a:rPr b="0" baseline="0" i="0" lang="en-US" sz="20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Абдразакова Е.Н. Сопоставительный когнитивный и лингвокультурологический анализ русских, болгарских и английских анекдотов. Автореферат - Тюмень, 2007. — 28 с.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4E3B30"/>
              </a:buClr>
              <a:buSzPct val="25000"/>
              <a:buFont typeface="Arial"/>
              <a:buNone/>
            </a:pPr>
            <a:r>
              <a:rPr b="0" baseline="0" i="0" lang="en-US" sz="20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Авазбакиева Ф.Р. Лингвоаксиологический аспект семантики прилагательных, характеризующих человека по уровню воспитанности (на материале татарского, русского и английского языков). Автореферат - Тобольск, 2012. — 25 с. 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4E3B30"/>
              </a:buClr>
              <a:buSzPct val="25000"/>
              <a:buFont typeface="Arial"/>
              <a:buNone/>
            </a:pPr>
            <a:r>
              <a:rPr b="0" baseline="0" i="0" lang="en-US" sz="20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Артемова О.Е. Лингвокультурная специфика текстов прецедентного жанра лимерик</a:t>
            </a:r>
            <a:r>
              <a:rPr b="0" baseline="0" i="0" lang="en-US" sz="20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М.: РГБ, 2005. - 260 с.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4E3B30"/>
              </a:buClr>
              <a:buSzPct val="25000"/>
              <a:buFont typeface="Arial"/>
              <a:buNone/>
            </a:pPr>
            <a:r>
              <a:rPr b="0" baseline="0" i="0" lang="en-US" sz="20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Багдасарова Н.А. Соотношение вербализованных эмоций в русском и английском языках</a:t>
            </a:r>
            <a:r>
              <a:rPr b="0" baseline="0" i="0" lang="en-US" sz="20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М., 2004. - 208 с.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4E3B30"/>
              </a:buClr>
              <a:buSzPct val="25000"/>
              <a:buFont typeface="Times New Roman"/>
              <a:buNone/>
            </a:pPr>
            <a:r>
              <a:rPr b="0" baseline="0" i="0" lang="en-US" sz="2000" u="sng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Балакина З.Ю. Национально-культурная специфика лексикографического описания эмоциональных концептов (на материале английского и русского языков).</a:t>
            </a:r>
            <a:r>
              <a:rPr b="0" baseline="0" i="0" lang="en-US" sz="20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Автореферат - Волгоград, 2006. — 10 с.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4E3B30"/>
              </a:buClr>
              <a:buSzPct val="25000"/>
              <a:buFont typeface="Times New Roman"/>
              <a:buNone/>
            </a:pPr>
            <a:r>
              <a:rPr b="0" baseline="0" i="0" lang="en-US" sz="2000" u="sng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Барышев Н.В. Национальная специфика лексико-семантических полей ''Средства передвижения'' в русском и английском языках. </a:t>
            </a:r>
            <a:r>
              <a:rPr b="0" baseline="0" i="0" lang="en-US" sz="20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Автореферат - Воронеж, 1999. — 19 с.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4E3B30"/>
              </a:buClr>
              <a:buSzPct val="25000"/>
              <a:buFont typeface="Times New Roman"/>
              <a:buNone/>
            </a:pPr>
            <a:r>
              <a:rPr b="0" baseline="0" i="0" lang="en-US" sz="2000" u="sng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Колчина О.Н. Диалог культур в структуре языковой личности (на примере поэзии Бориса Гребенщикова) </a:t>
            </a:r>
            <a:r>
              <a:rPr b="0" baseline="0" i="0" lang="en-US" sz="20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Нижний Новгород: Нижегородский государственный педагогический университет, 2004. – 174 л. 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4E3B30"/>
              </a:buClr>
              <a:buSzPct val="25000"/>
              <a:buFont typeface="Times New Roman"/>
              <a:buNone/>
            </a:pPr>
            <a:r>
              <a:rPr b="0" baseline="0" i="0" lang="en-US" sz="2000" u="sng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Коновалова Ю.С. Фразеологизмы, паремии и афоризмы как средство объективации возрастных концептов в англо-американской языковой картине мира. </a:t>
            </a:r>
            <a:r>
              <a:rPr b="0" baseline="0" i="0" lang="en-US" sz="20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Автореферат - Воронеж, 2012. - 24 с. 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4E3B30"/>
              </a:buClr>
              <a:buSzPct val="25000"/>
              <a:buFont typeface="Times New Roman"/>
              <a:buNone/>
            </a:pPr>
            <a:r>
              <a:rPr b="0" baseline="0" i="0" lang="en-US" sz="2000" u="sng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Красильникова Н.А. Метафорическая репрезентация лингвокультурологической категории свои-чужие в экологическом дискурсе США, России и Англии </a:t>
            </a:r>
            <a:r>
              <a:rPr b="0" baseline="0" i="0" lang="en-US" sz="20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Екатеринбург: УГПУ, 2005. - 210 стр.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4E3B30"/>
              </a:buClr>
              <a:buSzPct val="25000"/>
              <a:buFont typeface="Times New Roman"/>
              <a:buNone/>
            </a:pPr>
            <a:r>
              <a:rPr b="0" baseline="0" i="0" lang="en-US" sz="2000" u="sng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Литвинова Ю.С. Язык как институт мирного урегулирования конфликтов. Сравнительно-сопоставительный анализ лексики французского и английского языков, используемой в диалоге культур (конфликтующих сторон). </a:t>
            </a:r>
            <a:r>
              <a:rPr b="0" baseline="0" i="0" lang="en-US" sz="20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Автореферат - Москва, 2007. — 26 с.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4E3B30"/>
              </a:buClr>
              <a:buSzPct val="25000"/>
              <a:buFont typeface="Arial"/>
              <a:buNone/>
            </a:pPr>
            <a:r>
              <a:rPr b="0" baseline="0" i="0" lang="en-US" sz="20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Шенбергер И.И. Коммуникативная ситуация недоразумения в межкультурном и внутрикультурном дискурсе (на примере русского и немецкого языков)</a:t>
            </a:r>
            <a:r>
              <a:rPr b="0" baseline="0" i="0" lang="en-US" sz="20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Автореферат - Новосибирск, 2010. — 24 с.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4E3B30"/>
              </a:buClr>
              <a:buSzPct val="25000"/>
              <a:buFont typeface="Times New Roman"/>
              <a:buNone/>
            </a:pPr>
            <a:r>
              <a:rPr b="0" baseline="0" i="0" lang="en-US" sz="2000" u="sng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Ярмахова Е.А. Лингвокультурный типаж «английский чудак». </a:t>
            </a:r>
            <a:r>
              <a:rPr b="0" baseline="0" i="0" lang="en-US" sz="20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Автореферат - Волгоград, 2005. — 11 с. 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rgbClr val="4E3B3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rgbClr val="4E3B3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rgbClr val="4E3B3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rgbClr val="4E3B3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000" u="none" cap="none" strike="noStrike">
              <a:solidFill>
                <a:srgbClr val="4E3B3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339" name="Shape 1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0" name="Shape 1340"/>
          <p:cNvSpPr txBox="1"/>
          <p:nvPr/>
        </p:nvSpPr>
        <p:spPr>
          <a:xfrm>
            <a:off x="336550" y="503237"/>
            <a:ext cx="9575800" cy="923924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4E3B30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Список литературы</a:t>
            </a:r>
          </a:p>
        </p:txBody>
      </p:sp>
      <p:sp>
        <p:nvSpPr>
          <p:cNvPr id="1341" name="Shape 1341"/>
          <p:cNvSpPr txBox="1"/>
          <p:nvPr/>
        </p:nvSpPr>
        <p:spPr>
          <a:xfrm>
            <a:off x="119061" y="1398587"/>
            <a:ext cx="9793287" cy="5953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39725" lvl="0" marL="339725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F0A22E"/>
              </a:buClr>
              <a:buSzPct val="100000"/>
              <a:buFont typeface="Noto Symbol"/>
              <a:buChar char="✕"/>
            </a:pPr>
            <a:r>
              <a:rPr b="0" baseline="0" i="0" lang="en-US" sz="16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Маслова В. А.  Лингвокультурология: Учеб. пособие для студ. высш. учеб, заведений. — М.: Издательский центр «Академия», 2001. — 208с.</a:t>
            </a:r>
          </a:p>
          <a:p>
            <a:pPr indent="-339725" lvl="0" marL="339725" marR="0" rtl="0" algn="just">
              <a:lnSpc>
                <a:spcPct val="93000"/>
              </a:lnSpc>
              <a:spcBef>
                <a:spcPts val="2000"/>
              </a:spcBef>
              <a:spcAft>
                <a:spcPts val="0"/>
              </a:spcAft>
              <a:buClr>
                <a:srgbClr val="F0A22E"/>
              </a:buClr>
              <a:buSzPct val="100000"/>
              <a:buFont typeface="Noto Symbol"/>
              <a:buChar char="✕"/>
            </a:pPr>
            <a:r>
              <a:rPr b="0" baseline="0" i="0" lang="en-US" sz="16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Национально-культурная специфика речевого поведения // Под ред. А. А. Леонтьева, Ю. А. Сорокина, Е. Ф. Тарасова. - М. "Наука", 1977.</a:t>
            </a:r>
          </a:p>
          <a:p>
            <a:pPr indent="-339725" lvl="0" marL="339725" marR="0" rtl="0" algn="just">
              <a:lnSpc>
                <a:spcPct val="93000"/>
              </a:lnSpc>
              <a:spcBef>
                <a:spcPts val="2000"/>
              </a:spcBef>
              <a:spcAft>
                <a:spcPts val="0"/>
              </a:spcAft>
              <a:buClr>
                <a:srgbClr val="4E3B30"/>
              </a:buClr>
              <a:buSzPct val="25000"/>
              <a:buFont typeface="Times New Roman"/>
              <a:buNone/>
            </a:pPr>
            <a:r>
              <a:rPr b="0" baseline="0" i="0" lang="en-US" sz="1800" u="sng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Электронные источники: </a:t>
            </a:r>
          </a:p>
          <a:p>
            <a:pPr indent="-339725" lvl="0" marL="339725" marR="0" rtl="0" algn="just">
              <a:lnSpc>
                <a:spcPct val="93000"/>
              </a:lnSpc>
              <a:spcBef>
                <a:spcPts val="2000"/>
              </a:spcBef>
              <a:spcAft>
                <a:spcPts val="0"/>
              </a:spcAft>
              <a:buClr>
                <a:srgbClr val="F0A22E"/>
              </a:buClr>
              <a:buSzPct val="100000"/>
              <a:buFont typeface="Noto Symbol"/>
              <a:buChar char="✕"/>
            </a:pPr>
            <a:r>
              <a:rPr b="0" baseline="0" i="0" lang="en-US" sz="16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ВАК  - [Электронный ресурс] – URL: </a:t>
            </a:r>
            <a:r>
              <a:rPr b="0" baseline="0" i="0" lang="en-US" sz="16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vak2.ed.gov.ru/catalogue/index?middleName=&amp;lastName=&amp;speciality=&amp;orgDcArticle=&amp;dissertationType=&amp;fistName=&amp;idcName=&amp;pg=true&amp;q=&amp;orgDcFullName=&amp;branch=1833&amp;autoref=&amp;protectDateEnd=&amp;protectDateBegin=&amp;st=full&amp;place=&amp;max=10&amp;offset=10</a:t>
            </a:r>
            <a:r>
              <a:rPr b="0" baseline="0" i="0" lang="en-US" sz="16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(дата обращения: 16.12.2014).</a:t>
            </a:r>
          </a:p>
          <a:p>
            <a:pPr indent="-339725" lvl="0" marL="339725" marR="0" rtl="0" algn="just">
              <a:lnSpc>
                <a:spcPct val="93000"/>
              </a:lnSpc>
              <a:spcBef>
                <a:spcPts val="2000"/>
              </a:spcBef>
              <a:spcAft>
                <a:spcPts val="0"/>
              </a:spcAft>
              <a:buClr>
                <a:srgbClr val="F0A22E"/>
              </a:buClr>
              <a:buSzPct val="100000"/>
              <a:buFont typeface="Noto Symbol"/>
              <a:buChar char="✕"/>
            </a:pPr>
            <a:r>
              <a:rPr b="0" baseline="0" i="0" lang="en-US" sz="16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Википедия [Электронный ресурс] – URL: </a:t>
            </a:r>
            <a:r>
              <a:rPr b="0" baseline="0" i="0" lang="en-US" sz="16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https://ru.wikipedia.org/wiki/%CB%E8%ED%E3%E2%EE%EA%F3%EB%FC%F2%F3%F0%EE%EB%EE%E3%E8%FF</a:t>
            </a:r>
            <a:r>
              <a:rPr b="0" baseline="0" i="0" lang="en-US" sz="16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(дата обращения: 16.12.2014).</a:t>
            </a:r>
          </a:p>
          <a:p>
            <a:pPr indent="-339725" lvl="0" marL="339725" marR="0" rtl="0" algn="just">
              <a:lnSpc>
                <a:spcPct val="93000"/>
              </a:lnSpc>
              <a:spcBef>
                <a:spcPts val="2000"/>
              </a:spcBef>
              <a:spcAft>
                <a:spcPts val="0"/>
              </a:spcAft>
              <a:buClr>
                <a:srgbClr val="F0A22E"/>
              </a:buClr>
              <a:buSzPct val="100000"/>
              <a:buFont typeface="Noto Symbol"/>
              <a:buChar char="✕"/>
            </a:pPr>
            <a:r>
              <a:rPr b="0" baseline="0" i="0" lang="en-US" sz="16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Задачи и цели лингвокультурологии - [Электронный ресурс] – URL: </a:t>
            </a:r>
            <a:r>
              <a:rPr b="0" baseline="0" i="0" lang="en-US" sz="16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http://zinki.ru/book/lingvokulturologiya/zadachi-i-celi/</a:t>
            </a:r>
            <a:r>
              <a:rPr b="0" baseline="0" i="0" lang="en-US" sz="16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(дата обращения: 16.12.2014).</a:t>
            </a:r>
          </a:p>
          <a:p>
            <a:pPr indent="-339725" lvl="0" marL="339725" marR="0" rtl="0" algn="just">
              <a:lnSpc>
                <a:spcPct val="93000"/>
              </a:lnSpc>
              <a:spcBef>
                <a:spcPts val="2000"/>
              </a:spcBef>
              <a:spcAft>
                <a:spcPts val="0"/>
              </a:spcAft>
              <a:buClr>
                <a:srgbClr val="F0A22E"/>
              </a:buClr>
              <a:buSzPct val="100000"/>
              <a:buFont typeface="Noto Symbol"/>
              <a:buChar char="✕"/>
            </a:pPr>
            <a:r>
              <a:rPr b="0" baseline="0" i="0" lang="en-US" sz="16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Лингвокультурология - [Электронный ресурс] – URL: </a:t>
            </a:r>
            <a:r>
              <a:rPr b="0" baseline="0" i="0" lang="en-US" sz="16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http://revolution.allbest.ru/languages/00252215_0.html</a:t>
            </a:r>
            <a:r>
              <a:rPr b="0" baseline="0" i="0" lang="en-US" sz="16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(дата обращения: 16.12.2014). </a:t>
            </a:r>
          </a:p>
          <a:p>
            <a:pPr indent="-339725" lvl="0" marL="339725" marR="0" rtl="0" algn="just">
              <a:lnSpc>
                <a:spcPct val="93000"/>
              </a:lnSpc>
              <a:spcBef>
                <a:spcPts val="2000"/>
              </a:spcBef>
              <a:spcAft>
                <a:spcPts val="0"/>
              </a:spcAft>
              <a:buClr>
                <a:srgbClr val="F0A22E"/>
              </a:buClr>
              <a:buSzPct val="100000"/>
              <a:buFont typeface="Noto Symbol"/>
              <a:buChar char="✕"/>
            </a:pPr>
            <a:r>
              <a:rPr b="0" baseline="0" i="0" lang="en-US" sz="16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Соболь Н. В. Лингвокультурология: основные понятия  - [Электронный ресурс] – URL: </a:t>
            </a:r>
            <a:r>
              <a:rPr b="0" baseline="0" i="0" lang="en-US" sz="16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http://www.rusnauka.com/14_NPRT_2010/Philosophia/66479.doc.htm</a:t>
            </a:r>
            <a:r>
              <a:rPr b="0" baseline="0" i="0" lang="en-US" sz="1600" u="none" cap="none" strike="noStrike">
                <a:solidFill>
                  <a:srgbClr val="4E3B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(дата обращения: 16.12.2014).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0" baseline="0" i="0" sz="1600" u="none" cap="none" strike="noStrike">
              <a:solidFill>
                <a:srgbClr val="4E3B3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7" name="Shape 1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8" name="Shape 1348"/>
          <p:cNvSpPr txBox="1"/>
          <p:nvPr/>
        </p:nvSpPr>
        <p:spPr>
          <a:xfrm>
            <a:off x="2449511" y="1944686"/>
            <a:ext cx="5541962" cy="129063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ЭТНОЛИНГВИСТИКА</a:t>
            </a:r>
          </a:p>
        </p:txBody>
      </p:sp>
      <p:sp>
        <p:nvSpPr>
          <p:cNvPr id="1349" name="Shape 1349"/>
          <p:cNvSpPr txBox="1"/>
          <p:nvPr/>
        </p:nvSpPr>
        <p:spPr>
          <a:xfrm>
            <a:off x="3240086" y="5553075"/>
            <a:ext cx="6397624" cy="1719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Оздоева Лейла </a:t>
            </a:r>
          </a:p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курс магистратуры ТФО</a:t>
            </a:r>
          </a:p>
        </p:txBody>
      </p:sp>
      <p:sp>
        <p:nvSpPr>
          <p:cNvPr id="1350" name="Shape 1350"/>
          <p:cNvSpPr/>
          <p:nvPr/>
        </p:nvSpPr>
        <p:spPr>
          <a:xfrm>
            <a:off x="287337" y="6551612"/>
            <a:ext cx="1368425" cy="792162"/>
          </a:xfrm>
          <a:prstGeom prst="horizontalScroll">
            <a:avLst>
              <a:gd fmla="val 12500" name="adj"/>
            </a:avLst>
          </a:prstGeom>
          <a:solidFill>
            <a:srgbClr val="FFFFFF"/>
          </a:solidFill>
          <a:ln cap="flat" w="9525">
            <a:solidFill>
              <a:srgbClr val="333333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000" lIns="90000" rIns="90000" tIns="450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1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начало</a:t>
            </a:r>
          </a:p>
        </p:txBody>
      </p:sp>
    </p:spTree>
  </p:cSld>
  <p:clrMapOvr>
    <a:masterClrMapping/>
  </p:clrMapOvr>
  <p:transition spd="slow">
    <p:cut/>
  </p:transition>
</p:sld>
</file>

<file path=ppt/slides/slide1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5" name="Shape 1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6" name="Shape 1356"/>
          <p:cNvSpPr txBox="1"/>
          <p:nvPr/>
        </p:nvSpPr>
        <p:spPr>
          <a:xfrm>
            <a:off x="198436" y="2522536"/>
            <a:ext cx="9664700" cy="2039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Направление в языкознании, изучающее язык в его отношении к культуре, взаимодействие языковых, этнокультурных и этнопсихологических факторов в функционировании и эволюции языка. </a:t>
            </a:r>
          </a:p>
        </p:txBody>
      </p:sp>
      <p:sp>
        <p:nvSpPr>
          <p:cNvPr id="1357" name="Shape 1357"/>
          <p:cNvSpPr txBox="1"/>
          <p:nvPr/>
        </p:nvSpPr>
        <p:spPr>
          <a:xfrm>
            <a:off x="0" y="647700"/>
            <a:ext cx="10193336" cy="1736724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ЭТНОЛИНГВИСТИКА </a:t>
            </a:r>
            <a:br>
              <a:rPr b="1" baseline="0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baseline="0" i="0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(от греч. éthnos – народ, племя, лат. lingua — язык) </a:t>
            </a:r>
          </a:p>
        </p:txBody>
      </p:sp>
      <p:grpSp>
        <p:nvGrpSpPr>
          <p:cNvPr id="1358" name="Shape 1358"/>
          <p:cNvGrpSpPr/>
          <p:nvPr/>
        </p:nvGrpSpPr>
        <p:grpSpPr>
          <a:xfrm>
            <a:off x="741362" y="4824412"/>
            <a:ext cx="8616949" cy="2606674"/>
            <a:chOff x="741362" y="4824412"/>
            <a:chExt cx="8616949" cy="2606674"/>
          </a:xfrm>
        </p:grpSpPr>
        <p:sp>
          <p:nvSpPr>
            <p:cNvPr id="1359" name="Shape 1359"/>
            <p:cNvSpPr txBox="1"/>
            <p:nvPr/>
          </p:nvSpPr>
          <p:spPr>
            <a:xfrm>
              <a:off x="741362" y="4824412"/>
              <a:ext cx="2871787" cy="26066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ct val="25000"/>
                <a:buFont typeface="Arial"/>
                <a:buNone/>
              </a:pPr>
              <a:r>
                <a:rPr b="0" baseline="0" i="0" lang="en-US" sz="18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ЭТНОЛИНГВИСТИКА</a:t>
              </a:r>
            </a:p>
          </p:txBody>
        </p:sp>
        <p:sp>
          <p:nvSpPr>
            <p:cNvPr id="1360" name="Shape 1360"/>
            <p:cNvSpPr txBox="1"/>
            <p:nvPr/>
          </p:nvSpPr>
          <p:spPr>
            <a:xfrm>
              <a:off x="3614737" y="4824412"/>
              <a:ext cx="2871787" cy="26066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ct val="25000"/>
                <a:buFont typeface="Arial"/>
                <a:buNone/>
              </a:pPr>
              <a:r>
                <a:rPr b="0" baseline="0" i="0" lang="en-US" sz="18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АНТРОПОЛИНГВИСТИКА</a:t>
              </a:r>
            </a:p>
          </p:txBody>
        </p:sp>
        <p:sp>
          <p:nvSpPr>
            <p:cNvPr id="1361" name="Shape 1361"/>
            <p:cNvSpPr txBox="1"/>
            <p:nvPr/>
          </p:nvSpPr>
          <p:spPr>
            <a:xfrm>
              <a:off x="6486525" y="4824412"/>
              <a:ext cx="2871787" cy="26066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ct val="25000"/>
                <a:buFont typeface="Arial"/>
                <a:buNone/>
              </a:pPr>
              <a:r>
                <a:rPr b="0" baseline="0" i="0" lang="en-US" sz="18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ЭТНОСЕМАНТИКА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1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Shape 1367"/>
          <p:cNvSpPr txBox="1"/>
          <p:nvPr/>
        </p:nvSpPr>
        <p:spPr>
          <a:xfrm>
            <a:off x="254000" y="576262"/>
            <a:ext cx="9539287" cy="6078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2159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ПРОБЛЕМЫ</a:t>
            </a:r>
          </a:p>
          <a:p>
            <a:pPr indent="-215900" lvl="0" marL="2159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15900" lvl="0" marL="2159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«когнитивная» (от лат. cognitio — познание) </a:t>
            </a:r>
          </a:p>
          <a:p>
            <a:pPr indent="-215900" lvl="0" marL="2159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Каким образом, с помощью каких средств и в какой форме в языке находят отражение культурные (бытовые, религиозные, социальные и пр.) представления народа, говорящего на этом языке, об окружающем мире и о месте человека в этом мире?</a:t>
            </a:r>
          </a:p>
          <a:p>
            <a:pPr indent="-215900" lvl="0" marL="2159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«коммуникативная» (от лат. communicatio — общение)</a:t>
            </a:r>
          </a:p>
          <a:p>
            <a:pPr indent="-215900" lvl="0" marL="215900" marR="0" rtl="0" algn="just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Какие формы и средства общения – в первую очередь, языкового общения – являются специфическими для данной этнической или социальной группы?</a:t>
            </a:r>
          </a:p>
        </p:txBody>
      </p:sp>
    </p:spTree>
  </p:cSld>
  <p:clrMapOvr>
    <a:masterClrMapping/>
  </p:clrMapOvr>
  <p:transition spd="slow">
    <p:cut/>
  </p:transition>
</p:sld>
</file>

<file path=ppt/slides/slide1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Shape 1373"/>
          <p:cNvSpPr txBox="1"/>
          <p:nvPr/>
        </p:nvSpPr>
        <p:spPr>
          <a:xfrm>
            <a:off x="287337" y="471487"/>
            <a:ext cx="8999537" cy="8821736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2159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АКТУАЛЬНЫЙ ГЛОССАРИЙ</a:t>
            </a:r>
          </a:p>
          <a:p>
            <a:pPr indent="-215900" lvl="0" marL="215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15900" lvl="0" marL="215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Лингвокультурология </a:t>
            </a:r>
          </a:p>
          <a:p>
            <a:pPr indent="-215900" lvl="0" marL="215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Диахроническая/ синхроническая этнолингвистика</a:t>
            </a:r>
          </a:p>
          <a:p>
            <a:pPr indent="-215900" lvl="0" marL="215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Полиэтничность</a:t>
            </a:r>
          </a:p>
          <a:p>
            <a:pPr indent="-215900" lvl="0" marL="215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Билингвизм</a:t>
            </a:r>
          </a:p>
          <a:p>
            <a:pPr indent="-215900" lvl="0" marL="215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Языковая политика государства </a:t>
            </a:r>
          </a:p>
          <a:p>
            <a:pPr indent="-215900" lvl="0" marL="215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Этногенез и этническая история</a:t>
            </a:r>
          </a:p>
          <a:p>
            <a:pPr indent="-215900" lvl="0" marL="215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Паралингвистические явления</a:t>
            </a:r>
          </a:p>
          <a:p>
            <a:pPr indent="-215900" lvl="0" marL="215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Мифологема</a:t>
            </a:r>
          </a:p>
          <a:p>
            <a:pPr indent="-215900" lvl="0" marL="215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Этнография</a:t>
            </a:r>
          </a:p>
          <a:p>
            <a:pPr indent="-215900" lvl="0" marL="215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15900" lvl="0" marL="215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15900" lvl="0" marL="215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15900" lvl="0" marL="215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Shape 1379"/>
          <p:cNvSpPr txBox="1"/>
          <p:nvPr/>
        </p:nvSpPr>
        <p:spPr>
          <a:xfrm>
            <a:off x="180975" y="287337"/>
            <a:ext cx="9755187" cy="735964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СПИСОК  ИСТОЧНИКОВ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Березович Е.Л. Язык и традиционная культура.  – Введение. Раздел 1. Лексическая семантика в этнолингвистической перспективе. М. 2007.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Герд А.С. Введение в этнолингвистику. СПГу, 2005.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Толстая С.М. Этнолингвистика // Институт славяноведения и балканистики. 50 лет. М., 1996.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Юдин А.В. Этнолингвистика // Культурология. XX век. Энциклопедия. СПб, 1998. Т. 2.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Бартминьский Е. Языковой образ мира: очерки по этнолингвистике / Пер. с польск. М., 2005.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Белова О.В. Этнокультурные стереотипы в славянской народной традиции. М., 2005.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Толстая С.М. Московская школа этнолингвистики // Optra Slavica. Slavisticke Rozhledy. Brno, 2002. R. 12. № 2.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4" name="Shape 1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5" name="Shape 1385"/>
          <p:cNvSpPr txBox="1"/>
          <p:nvPr>
            <p:ph type="ctrTitle"/>
          </p:nvPr>
        </p:nvSpPr>
        <p:spPr>
          <a:xfrm>
            <a:off x="755650" y="2347911"/>
            <a:ext cx="8569325" cy="16208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Когнитивная лингвистика</a:t>
            </a:r>
          </a:p>
        </p:txBody>
      </p:sp>
      <p:sp>
        <p:nvSpPr>
          <p:cNvPr id="1386" name="Shape 1386"/>
          <p:cNvSpPr txBox="1"/>
          <p:nvPr>
            <p:ph idx="1" type="subTitle"/>
          </p:nvPr>
        </p:nvSpPr>
        <p:spPr>
          <a:xfrm>
            <a:off x="1512887" y="4283075"/>
            <a:ext cx="7056437" cy="1931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35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Выполнено студенткой 1 курса магистратуры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35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Синилиной Дарьей</a:t>
            </a:r>
          </a:p>
        </p:txBody>
      </p:sp>
      <p:sp>
        <p:nvSpPr>
          <p:cNvPr id="1387" name="Shape 1387"/>
          <p:cNvSpPr/>
          <p:nvPr/>
        </p:nvSpPr>
        <p:spPr>
          <a:xfrm>
            <a:off x="287337" y="6551612"/>
            <a:ext cx="1368425" cy="792162"/>
          </a:xfrm>
          <a:prstGeom prst="horizontalScroll">
            <a:avLst>
              <a:gd fmla="val 12500" name="adj"/>
            </a:avLst>
          </a:prstGeom>
          <a:solidFill>
            <a:srgbClr val="FFFFFF"/>
          </a:solidFill>
          <a:ln cap="flat" w="9525">
            <a:solidFill>
              <a:srgbClr val="333333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000" lIns="90000" rIns="90000" tIns="450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1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начало</a:t>
            </a:r>
          </a:p>
        </p:txBody>
      </p:sp>
    </p:spTree>
  </p:cSld>
  <p:clrMapOvr>
    <a:masterClrMapping/>
  </p:clrMapOvr>
  <p:transition spd="slow">
    <p:cut/>
  </p:transition>
</p:sld>
</file>

<file path=ppt/slides/slide1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1" name="Shape 1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" name="Shape 1392"/>
          <p:cNvSpPr txBox="1"/>
          <p:nvPr>
            <p:ph type="title"/>
          </p:nvPr>
        </p:nvSpPr>
        <p:spPr>
          <a:xfrm>
            <a:off x="503237" y="303212"/>
            <a:ext cx="9074149" cy="1258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Определение</a:t>
            </a:r>
          </a:p>
        </p:txBody>
      </p:sp>
      <p:sp>
        <p:nvSpPr>
          <p:cNvPr id="1393" name="Shape 1393"/>
          <p:cNvSpPr txBox="1"/>
          <p:nvPr>
            <p:ph idx="1" type="body"/>
          </p:nvPr>
        </p:nvSpPr>
        <p:spPr>
          <a:xfrm>
            <a:off x="503237" y="1763711"/>
            <a:ext cx="9074149" cy="4989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77825" lvl="0" marL="3778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baseline="0" i="0" lang="en-US" sz="3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Когнитивная лингвистика</a:t>
            </a:r>
            <a:r>
              <a:rPr b="0" baseline="0" i="0" lang="en-US" sz="3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(cognitive linguistics; kognitive lingustik; linguistique cognitive) - лингвистическое направление, в центре внимания которого находится язык как общий когнитивный механизм, как когнитивный инструмент, то есть система знаков, играющих роль в репрезентации (кодировании) и в трансформировании информации.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Shape 436"/>
          <p:cNvSpPr txBox="1"/>
          <p:nvPr/>
        </p:nvSpPr>
        <p:spPr>
          <a:xfrm>
            <a:off x="503237" y="0"/>
            <a:ext cx="9070974" cy="116046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Источники</a:t>
            </a:r>
          </a:p>
        </p:txBody>
      </p:sp>
      <p:sp>
        <p:nvSpPr>
          <p:cNvPr id="437" name="Shape 437"/>
          <p:cNvSpPr txBox="1"/>
          <p:nvPr/>
        </p:nvSpPr>
        <p:spPr>
          <a:xfrm>
            <a:off x="0" y="779462"/>
            <a:ext cx="10079036" cy="58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1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Монографии 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Байрамова Л.К. </a:t>
            </a: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Введение в контрастивную лингвистику / Л.К. Байрамова. – 2-изд., доп. и перераб. / Л.К. Байрамова. – Казань, 2004. – 216 с.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Богуславская И. В </a:t>
            </a: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Контрастивная лингвистика /И.В. Богуславская, Т.Ю. Смирнова; Рос. гос. пед. ун-т им. А.И. Герцена. - Санкт-Петербург : Издательство РГПУ им. А.И. Герцена, 2012. - 111 с.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Закирьянов К.З. </a:t>
            </a: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Контрастивная лингвистика на службе методики // Germanica. Slavica. Turkica. – Уфа, 2000. – С. 252-261.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Когония Н</a:t>
            </a: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К теории и практике контрастивной лингвистики / Н. Когония ; Абхаз. гос. ун-т. – М., 2002. – 87 с.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Ладо Р. </a:t>
            </a: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Лингвистика поверх границ культур // Новое в зарубежной лингвистике. Выпуск. XXV. – .: «Прогресс», 1989. –С.32-62.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Лебедева Т. Е.</a:t>
            </a: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Контрастивная лингвистика: курс лекций : учебное пособие /Лебедева Т.Е.; Рос. гос. пед. ун-т им. А.И. Герцена. - Санкт-Петербург : ЛЕМА, 2009. - 126 с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Стернин И. А. </a:t>
            </a: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Контрастивная лингвистика : проблемы теории и методики исследования /И.А. Стернин. - Москва : АСТ Восток - Запад, 2007. - 282 с.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0" baseline="0" i="0" sz="2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7" name="Shape 1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8" name="Shape 1398"/>
          <p:cNvSpPr txBox="1"/>
          <p:nvPr>
            <p:ph type="title"/>
          </p:nvPr>
        </p:nvSpPr>
        <p:spPr>
          <a:xfrm>
            <a:off x="503237" y="303212"/>
            <a:ext cx="9074149" cy="1258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Предмет, объект изучения</a:t>
            </a:r>
          </a:p>
        </p:txBody>
      </p:sp>
      <p:sp>
        <p:nvSpPr>
          <p:cNvPr id="1399" name="Shape 1399"/>
          <p:cNvSpPr txBox="1"/>
          <p:nvPr>
            <p:ph idx="1" type="body"/>
          </p:nvPr>
        </p:nvSpPr>
        <p:spPr>
          <a:xfrm>
            <a:off x="504825" y="1557337"/>
            <a:ext cx="9070974" cy="5635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77825" lvl="0" marL="37782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baseline="0" i="0" lang="en-US" sz="3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Предмет</a:t>
            </a:r>
            <a:r>
              <a:rPr b="0" baseline="0" i="0" lang="en-US" sz="3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КЛ:  устройство и функционирование человеческих знаний.</a:t>
            </a:r>
          </a:p>
          <a:p>
            <a:pPr indent="-377825" lvl="0" marL="377825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baseline="0" i="0" lang="en-US" sz="3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Объект</a:t>
            </a:r>
            <a:r>
              <a:rPr b="0" baseline="0" i="0" lang="en-US" sz="3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КЛ: концепт.</a:t>
            </a:r>
          </a:p>
          <a:p>
            <a:pPr indent="-377825" lvl="0" marL="377825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1" lang="en-US" sz="3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Концепты</a:t>
            </a:r>
            <a:r>
              <a:rPr b="0" baseline="0" i="0" lang="en-US" sz="3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это ментальные сущности, которые имеют имя в языке и отражают культурно-национальное представление человека о мире. Концепты – концентрат культуры и опыта народа, по словам Ю.М. Лотмана, «как бы сгустки культурной среды в сознании человека».</a:t>
            </a:r>
          </a:p>
        </p:txBody>
      </p:sp>
    </p:spTree>
  </p:cSld>
  <p:clrMapOvr>
    <a:masterClrMapping/>
  </p:clrMapOvr>
  <p:transition spd="slow">
    <p:cut/>
  </p:transition>
</p:sld>
</file>

<file path=ppt/slides/slide1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3" name="Shape 1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4" name="Shape 1404"/>
          <p:cNvSpPr txBox="1"/>
          <p:nvPr>
            <p:ph type="title"/>
          </p:nvPr>
        </p:nvSpPr>
        <p:spPr>
          <a:xfrm>
            <a:off x="503237" y="303212"/>
            <a:ext cx="9074149" cy="1258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Цель</a:t>
            </a:r>
          </a:p>
        </p:txBody>
      </p:sp>
      <p:sp>
        <p:nvSpPr>
          <p:cNvPr id="1405" name="Shape 1405"/>
          <p:cNvSpPr txBox="1"/>
          <p:nvPr>
            <p:ph idx="1" type="body"/>
          </p:nvPr>
        </p:nvSpPr>
        <p:spPr>
          <a:xfrm>
            <a:off x="503237" y="1763711"/>
            <a:ext cx="9074149" cy="4989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77825" lvl="0" marL="3778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baseline="0" i="0" lang="en-US" sz="3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Цель когнитивной лингвистики </a:t>
            </a:r>
            <a:r>
              <a:rPr b="0" baseline="0" i="0" lang="en-US" sz="3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понять, как осуществляются процессы </a:t>
            </a:r>
            <a:r>
              <a:rPr b="0" baseline="0" i="1" lang="en-US" sz="3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восприятия</a:t>
            </a:r>
            <a:r>
              <a:rPr b="0" baseline="0" i="0" lang="en-US" sz="3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категоризации, классификации и </a:t>
            </a:r>
            <a:r>
              <a:rPr b="0" baseline="0" i="1" lang="en-US" sz="3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осмысления мира</a:t>
            </a:r>
            <a:r>
              <a:rPr b="0" baseline="0" i="0" lang="en-US" sz="3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как происходит </a:t>
            </a:r>
            <a:r>
              <a:rPr b="0" baseline="0" i="1" lang="en-US" sz="3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накопление знаний</a:t>
            </a:r>
            <a:r>
              <a:rPr b="0" baseline="0" i="0" lang="en-US" sz="3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какие системы обеспечивают различные виды </a:t>
            </a:r>
            <a:r>
              <a:rPr b="0" baseline="0" i="1" lang="en-US" sz="3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деятельности с информацией</a:t>
            </a:r>
            <a:r>
              <a:rPr b="0" baseline="0" i="0" lang="en-US" sz="3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1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9" name="Shape 1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0" name="Shape 1410"/>
          <p:cNvSpPr txBox="1"/>
          <p:nvPr>
            <p:ph type="title"/>
          </p:nvPr>
        </p:nvSpPr>
        <p:spPr>
          <a:xfrm>
            <a:off x="503237" y="303212"/>
            <a:ext cx="9074149" cy="1258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Актуальные проблемы</a:t>
            </a:r>
          </a:p>
        </p:txBody>
      </p:sp>
      <p:sp>
        <p:nvSpPr>
          <p:cNvPr id="1411" name="Shape 1411"/>
          <p:cNvSpPr txBox="1"/>
          <p:nvPr>
            <p:ph idx="1" type="body"/>
          </p:nvPr>
        </p:nvSpPr>
        <p:spPr>
          <a:xfrm>
            <a:off x="503237" y="1763711"/>
            <a:ext cx="9074149" cy="4989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566737" lvl="0" marL="56673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b="0" baseline="0" i="0" lang="en-US" sz="3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Построение модели языковой коммуникации как основы обмена знаниями;</a:t>
            </a:r>
          </a:p>
          <a:p>
            <a:pPr indent="-566737" lvl="0" marL="566737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b="0" baseline="0" i="0" lang="en-US" sz="3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Моделирование искусственного интеллекта (компьютерная разновидность когнитивизма);</a:t>
            </a:r>
          </a:p>
          <a:p>
            <a:pPr indent="-566737" lvl="0" marL="566737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b="0" baseline="0" i="0" lang="en-US" sz="3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Обработка информации во время порождения и восприятия речи;</a:t>
            </a:r>
          </a:p>
        </p:txBody>
      </p:sp>
    </p:spTree>
  </p:cSld>
  <p:clrMapOvr>
    <a:masterClrMapping/>
  </p:clrMapOvr>
  <p:transition spd="slow">
    <p:cut/>
  </p:transition>
</p:sld>
</file>

<file path=ppt/slides/slide1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5" name="Shape 1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6" name="Shape 1416"/>
          <p:cNvSpPr txBox="1"/>
          <p:nvPr>
            <p:ph type="title"/>
          </p:nvPr>
        </p:nvSpPr>
        <p:spPr>
          <a:xfrm>
            <a:off x="503237" y="303212"/>
            <a:ext cx="9074149" cy="1258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Актуальные проблемы</a:t>
            </a:r>
          </a:p>
        </p:txBody>
      </p:sp>
      <p:sp>
        <p:nvSpPr>
          <p:cNvPr id="1417" name="Shape 1417"/>
          <p:cNvSpPr txBox="1"/>
          <p:nvPr>
            <p:ph idx="1" type="body"/>
          </p:nvPr>
        </p:nvSpPr>
        <p:spPr>
          <a:xfrm>
            <a:off x="503237" y="1763711"/>
            <a:ext cx="9074149" cy="4989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566737" lvl="0" marL="56673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 startAt="4"/>
            </a:pPr>
            <a:r>
              <a:rPr b="0" baseline="0" i="0" lang="en-US" sz="3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Проблема понимания и извлечения информации из текста;</a:t>
            </a:r>
          </a:p>
          <a:p>
            <a:pPr indent="-566737" lvl="0" marL="566737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 startAt="4"/>
            </a:pPr>
            <a:r>
              <a:rPr b="0" baseline="0" i="0" lang="en-US" sz="3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Проблемы  языковой картины мира; соотношение научной и обыденной картин мира с языковой.</a:t>
            </a:r>
          </a:p>
        </p:txBody>
      </p:sp>
    </p:spTree>
  </p:cSld>
  <p:clrMapOvr>
    <a:masterClrMapping/>
  </p:clrMapOvr>
  <p:transition spd="slow">
    <p:cut/>
  </p:transition>
</p:sld>
</file>

<file path=ppt/slides/slide1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Shape 1422"/>
          <p:cNvSpPr txBox="1"/>
          <p:nvPr>
            <p:ph type="title"/>
          </p:nvPr>
        </p:nvSpPr>
        <p:spPr>
          <a:xfrm>
            <a:off x="503237" y="303212"/>
            <a:ext cx="9074149" cy="1258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Актуальный глоссарий</a:t>
            </a:r>
          </a:p>
        </p:txBody>
      </p:sp>
      <p:sp>
        <p:nvSpPr>
          <p:cNvPr id="1423" name="Shape 1423"/>
          <p:cNvSpPr txBox="1"/>
          <p:nvPr>
            <p:ph idx="1" type="body"/>
          </p:nvPr>
        </p:nvSpPr>
        <p:spPr>
          <a:xfrm>
            <a:off x="504825" y="1763711"/>
            <a:ext cx="9070974" cy="5429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77825" lvl="0" marL="37782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baseline="0" i="0" lang="en-US" sz="3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Гештальт</a:t>
            </a:r>
            <a:r>
              <a:rPr b="0" baseline="0" i="0" lang="en-US" sz="3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целостный допонятийный образ фрагментов мира.</a:t>
            </a:r>
          </a:p>
          <a:p>
            <a:pPr indent="-377825" lvl="0" marL="377825" marR="0" rtl="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baseline="0" i="0" lang="en-US" sz="3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Категоризация</a:t>
            </a:r>
            <a:r>
              <a:rPr b="0" baseline="0" i="0" lang="en-US" sz="3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подведение явления, объекта, процесса и т.п. под определенную рубрику опыта, категорию и признание его членом этой категории; процесс образования и выделения самих категорий, членения внешнего и внутреннего мира человека, упорядоченное представление разнообразных явлений через сведение их к меньшему числу разрядов или объединений.</a:t>
            </a:r>
          </a:p>
        </p:txBody>
      </p:sp>
    </p:spTree>
  </p:cSld>
  <p:clrMapOvr>
    <a:masterClrMapping/>
  </p:clrMapOvr>
  <p:transition spd="slow">
    <p:cut/>
  </p:transition>
</p:sld>
</file>

<file path=ppt/slides/slide1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7" name="Shape 1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8" name="Shape 1428"/>
          <p:cNvSpPr txBox="1"/>
          <p:nvPr>
            <p:ph type="title"/>
          </p:nvPr>
        </p:nvSpPr>
        <p:spPr>
          <a:xfrm>
            <a:off x="503237" y="303212"/>
            <a:ext cx="9074149" cy="1258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Актуальный глоссарий</a:t>
            </a:r>
          </a:p>
        </p:txBody>
      </p:sp>
      <p:sp>
        <p:nvSpPr>
          <p:cNvPr id="1429" name="Shape 1429"/>
          <p:cNvSpPr txBox="1"/>
          <p:nvPr>
            <p:ph idx="1" type="body"/>
          </p:nvPr>
        </p:nvSpPr>
        <p:spPr>
          <a:xfrm>
            <a:off x="503237" y="1763711"/>
            <a:ext cx="9074149" cy="4989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77825" lvl="0" marL="3778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baseline="0" i="0" lang="en-US" sz="3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Когнитивная деятельность </a:t>
            </a:r>
            <a:r>
              <a:rPr b="0" baseline="0" i="0" lang="en-US" sz="3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«ухватывание» и установление смысла; деятельность, в результате которой человек приходит к определенному решению и/или знанию, т.е. мыслительная деятельность, приводящая к пониманию (интерпретации) чего-либо.</a:t>
            </a:r>
          </a:p>
        </p:txBody>
      </p:sp>
    </p:spTree>
  </p:cSld>
  <p:clrMapOvr>
    <a:masterClrMapping/>
  </p:clrMapOvr>
  <p:transition spd="slow">
    <p:cut/>
  </p:transition>
</p:sld>
</file>

<file path=ppt/slides/slide1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3" name="Shape 1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" name="Shape 1434"/>
          <p:cNvSpPr txBox="1"/>
          <p:nvPr>
            <p:ph type="title"/>
          </p:nvPr>
        </p:nvSpPr>
        <p:spPr>
          <a:xfrm>
            <a:off x="503237" y="303212"/>
            <a:ext cx="9074149" cy="1258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Актуальный глоссарий</a:t>
            </a:r>
          </a:p>
        </p:txBody>
      </p:sp>
      <p:sp>
        <p:nvSpPr>
          <p:cNvPr id="1435" name="Shape 1435"/>
          <p:cNvSpPr txBox="1"/>
          <p:nvPr>
            <p:ph idx="1" type="body"/>
          </p:nvPr>
        </p:nvSpPr>
        <p:spPr>
          <a:xfrm>
            <a:off x="504825" y="1763711"/>
            <a:ext cx="9070974" cy="55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77825" lvl="0" marL="37782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baseline="0" i="0" lang="en-US" sz="3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Когниция</a:t>
            </a:r>
            <a:r>
              <a:rPr b="0" baseline="0" i="0" lang="en-US" sz="3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центральное понятие когнитивной науки, сочетающее в себе значения двух латинских слов – cognitio, познание, познавание и cogitatio, мышление, размышление. Обозначает, таким образом, познавательный процесс или совокупность психических (ментальных, мыслительных) процессов – восприятия, категоризации, мышления, речи и пр., служащих обработке и переработке информации. Включает осознание и оценку самого себя в окружающем мире и построение особой картины мира.</a:t>
            </a:r>
          </a:p>
        </p:txBody>
      </p:sp>
    </p:spTree>
  </p:cSld>
  <p:clrMapOvr>
    <a:masterClrMapping/>
  </p:clrMapOvr>
  <p:transition spd="slow">
    <p:cut/>
  </p:transition>
</p:sld>
</file>

<file path=ppt/slides/slide1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9" name="Shape 1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0" name="Shape 1440"/>
          <p:cNvSpPr txBox="1"/>
          <p:nvPr>
            <p:ph type="title"/>
          </p:nvPr>
        </p:nvSpPr>
        <p:spPr>
          <a:xfrm>
            <a:off x="503237" y="303212"/>
            <a:ext cx="9074149" cy="1258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Актуальный глоссарий</a:t>
            </a:r>
          </a:p>
        </p:txBody>
      </p:sp>
      <p:sp>
        <p:nvSpPr>
          <p:cNvPr id="1441" name="Shape 1441"/>
          <p:cNvSpPr txBox="1"/>
          <p:nvPr>
            <p:ph idx="1" type="body"/>
          </p:nvPr>
        </p:nvSpPr>
        <p:spPr>
          <a:xfrm>
            <a:off x="504825" y="1763711"/>
            <a:ext cx="9070974" cy="550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77825" lvl="0" marL="37782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baseline="0" i="0" lang="en-US" sz="3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Концепт</a:t>
            </a:r>
            <a:r>
              <a:rPr b="0" baseline="0" i="0" lang="en-US" sz="3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единица ментальных или психических ресурсов нашего сознания; оперативная содержательная единица памяти, ментального лексикона, концептуальной системы и языка мозга (lingua mentalis), всей картины мира, отраженной в человеческой психике. В процессах мышления человек оперирует концептами, которые отражают содержание результатов человеческой деятельности и познания мира в виде неких «квантов» знания.</a:t>
            </a:r>
          </a:p>
        </p:txBody>
      </p:sp>
    </p:spTree>
  </p:cSld>
  <p:clrMapOvr>
    <a:masterClrMapping/>
  </p:clrMapOvr>
  <p:transition spd="slow">
    <p:cut/>
  </p:transition>
</p:sld>
</file>

<file path=ppt/slides/slide1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5" name="Shape 1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6" name="Shape 1446"/>
          <p:cNvSpPr txBox="1"/>
          <p:nvPr>
            <p:ph type="title"/>
          </p:nvPr>
        </p:nvSpPr>
        <p:spPr>
          <a:xfrm>
            <a:off x="503237" y="303212"/>
            <a:ext cx="9074149" cy="1258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Актуальный глоссарий</a:t>
            </a:r>
          </a:p>
        </p:txBody>
      </p:sp>
      <p:sp>
        <p:nvSpPr>
          <p:cNvPr id="1447" name="Shape 1447"/>
          <p:cNvSpPr txBox="1"/>
          <p:nvPr>
            <p:ph idx="1" type="body"/>
          </p:nvPr>
        </p:nvSpPr>
        <p:spPr>
          <a:xfrm>
            <a:off x="503237" y="1763711"/>
            <a:ext cx="9074149" cy="4989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77825" lvl="0" marL="3778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baseline="0" i="0" lang="en-US" sz="3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Фрейм</a:t>
            </a:r>
            <a:r>
              <a:rPr b="0" baseline="0" i="0" lang="en-US" sz="3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это способ организации представлений, хранимых в памяти. Он соответствует таким понятиям, как схема в когнитивной психологии, ассоциативные связи, семантическое поле. «Фрейм» также фигурирует как общее родовое обозначение набора понятий типа: схема, сценарий, когнитивная модель.</a:t>
            </a:r>
          </a:p>
        </p:txBody>
      </p:sp>
    </p:spTree>
  </p:cSld>
  <p:clrMapOvr>
    <a:masterClrMapping/>
  </p:clrMapOvr>
  <p:transition spd="slow">
    <p:cut/>
  </p:transition>
</p:sld>
</file>

<file path=ppt/slides/slide1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1" name="Shape 1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2" name="Shape 1452"/>
          <p:cNvSpPr txBox="1"/>
          <p:nvPr>
            <p:ph type="title"/>
          </p:nvPr>
        </p:nvSpPr>
        <p:spPr>
          <a:xfrm>
            <a:off x="503237" y="303212"/>
            <a:ext cx="9074149" cy="1258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Источники</a:t>
            </a:r>
          </a:p>
        </p:txBody>
      </p:sp>
      <p:sp>
        <p:nvSpPr>
          <p:cNvPr id="1453" name="Shape 1453"/>
          <p:cNvSpPr txBox="1"/>
          <p:nvPr>
            <p:ph idx="1" type="body"/>
          </p:nvPr>
        </p:nvSpPr>
        <p:spPr>
          <a:xfrm>
            <a:off x="504825" y="1763711"/>
            <a:ext cx="9070974" cy="55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77825" lvl="0" marL="377825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Болдырев Н. Н. Концептуальное пространство когнитивной лингвистики / Вопросы когнитивной лингвистики. - 2004. - № 1 - С. 18-36.</a:t>
            </a:r>
          </a:p>
          <a:p>
            <a:pPr indent="-377825" lvl="0" marL="377825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Залевская А. А. Психолингвистический подход к проблеме концепта // Методологические проблемы когнитивной лингвистики. - Воронеж, 2001. С. 39.</a:t>
            </a:r>
          </a:p>
          <a:p>
            <a:pPr indent="-377825" lvl="0" marL="377825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Кубрякова Е. Краткий словарь когнитивных терминов/ Под общей редакцией</a:t>
            </a:r>
            <a:br>
              <a:rPr b="0" baseline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baseline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Е. С. Кубряковой. – М.: Филол. ф-т МГУ им. М. В. Ломоносова, 1997. – 245 с.</a:t>
            </a:r>
          </a:p>
          <a:p>
            <a:pPr indent="-377825" lvl="0" marL="377825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Маслова В.А. Когнитивная лингвистика.-ТетраСистемс, 2008. — 266 с.</a:t>
            </a:r>
          </a:p>
          <a:p>
            <a:pPr indent="-377825" lvl="0" marL="377825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Пименова М. В. Предисловие. / Введение в когнитивную лингвистику. Под ред. М. В. Пименовой. Вып.4. - Кемерово, 2004в. 208 с.</a:t>
            </a:r>
          </a:p>
          <a:p>
            <a:pPr indent="-377825" lvl="0" marL="377825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Попова З.Д., Стернин И.А. Когнитивная лингвистика.- М.: ACT: Восток-Запад, 2010. – 314 с.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2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Shape 444"/>
          <p:cNvSpPr txBox="1"/>
          <p:nvPr/>
        </p:nvSpPr>
        <p:spPr>
          <a:xfrm>
            <a:off x="503237" y="0"/>
            <a:ext cx="9070974" cy="720724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Источники</a:t>
            </a:r>
          </a:p>
        </p:txBody>
      </p:sp>
      <p:sp>
        <p:nvSpPr>
          <p:cNvPr id="445" name="Shape 445"/>
          <p:cNvSpPr txBox="1"/>
          <p:nvPr/>
        </p:nvSpPr>
        <p:spPr>
          <a:xfrm>
            <a:off x="0" y="649287"/>
            <a:ext cx="10079036" cy="58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1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Статьи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Бабенко Н.С. </a:t>
            </a: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 контрастивных приемах в историко-лингвистических исследованиях // Язык : теория, история, типология. – М., 2000. – С. 253-264. 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Биккулов Ш.Ф. </a:t>
            </a: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 методах анализа структуры языка в контрастивной лингвистике // Проблемы теории европейских языков. – Оренбург, 2005. – С. 93-100.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Гергиева З. Г</a:t>
            </a: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О статусе контрастивной лингвистики // Вестник Нижегородского университета им. Н. И. Лобачевского. № 6 (2), 2009. С. 203–206. 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Гак В. Г. О </a:t>
            </a: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контрастивной лингвистике // Вып. XXV. Контрастивная лингвистика / Сост.: В. П. Нерознак, В. Г. Гак. — М.: Прогресс, 1989. — С. 5—17. — 438 с. — (Новое в зарубежной лингвистике).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Когония Н. </a:t>
            </a: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 теории и практике контрастивной лингвистики / Н. Когония ; Абхаз. гос. ун-т. – М., 2002. – 87 с.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Попова З.Д</a:t>
            </a: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Приемы и методы в контрастивной лингвистике // Язык и история. – Глазов, 2005. – C. 164-167. 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140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Чубур Т.А. </a:t>
            </a: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Контрастивная лингвистика и практика обучения иностранному языку // Приоритеты, проблемы и перспективы языкового образования в России XXI века.– Борисоглебск, 2005. – с. 237 – 238.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Shape 452"/>
          <p:cNvSpPr txBox="1"/>
          <p:nvPr/>
        </p:nvSpPr>
        <p:spPr>
          <a:xfrm>
            <a:off x="503237" y="0"/>
            <a:ext cx="9070974" cy="116046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Источники</a:t>
            </a:r>
          </a:p>
        </p:txBody>
      </p:sp>
      <p:sp>
        <p:nvSpPr>
          <p:cNvPr id="453" name="Shape 453"/>
          <p:cNvSpPr txBox="1"/>
          <p:nvPr/>
        </p:nvSpPr>
        <p:spPr>
          <a:xfrm>
            <a:off x="0" y="922337"/>
            <a:ext cx="10079036" cy="58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1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Авторефераты  диссертаций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Бердникова О.В. </a:t>
            </a: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Контрастивно-фонологический анализ систем вокализма русского и испанского языков : диссертация ... кандидата филологических наук : 10.02.19.- Воронеж, 2003.- 327 с.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1" sz="2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Васильев С. К. </a:t>
            </a: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Лингвистический и культурологический анализ текста оригинала для перевода : автореферат диссертации на соискание ученой степени кандидата филологических наук. Специальность 10.02.20 &lt;Сравнительно-историческое, типологическое и сопостовительное языкознание&gt; /Васильев Сергей Константинович; [Моск. гос. ин-т междунар. отношений (ун-т) МИД России]. - Москва, 2010. - 22 с.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Репринцева Н.М. </a:t>
            </a: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Контрастивный анализ лексической группировки как основа ее лексикографического описания: Автореферат диссертации на соискание ученой степени кандидата филологических наук. Специальность 10.02.19 – &lt;общее языкознание, социолингвистика, психолингвистика &gt; / Репринцева Нина Михайловна; [Воронеж. гос. ун-т]. - Воронеж: Б.и.: 1999. - 19 с.; 20 см.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0" baseline="0" i="0" sz="2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459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Shape 460"/>
          <p:cNvSpPr txBox="1"/>
          <p:nvPr/>
        </p:nvSpPr>
        <p:spPr>
          <a:xfrm>
            <a:off x="647700" y="1619250"/>
            <a:ext cx="8567737" cy="16208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rIns="90000" tIns="46800">
            <a:noAutofit/>
          </a:bodyPr>
          <a:lstStyle/>
          <a:p>
            <a:pPr indent="-2159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4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Корпусная лингвистика</a:t>
            </a:r>
          </a:p>
        </p:txBody>
      </p:sp>
      <p:sp>
        <p:nvSpPr>
          <p:cNvPr id="461" name="Shape 461"/>
          <p:cNvSpPr txBox="1"/>
          <p:nvPr/>
        </p:nvSpPr>
        <p:spPr>
          <a:xfrm>
            <a:off x="2952750" y="5627687"/>
            <a:ext cx="7056437" cy="1931986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-215900" lvl="0" marL="21590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1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Трефилова Галина</a:t>
            </a:r>
            <a:br>
              <a:rPr b="0" baseline="0" i="1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baseline="0" i="1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курс магистратуры, ИТФО</a:t>
            </a:r>
          </a:p>
        </p:txBody>
      </p:sp>
      <p:sp>
        <p:nvSpPr>
          <p:cNvPr id="462" name="Shape 462"/>
          <p:cNvSpPr/>
          <p:nvPr/>
        </p:nvSpPr>
        <p:spPr>
          <a:xfrm>
            <a:off x="215900" y="6551612"/>
            <a:ext cx="1368425" cy="863599"/>
          </a:xfrm>
          <a:prstGeom prst="horizontalScroll">
            <a:avLst>
              <a:gd fmla="val 12500" name="adj"/>
            </a:avLst>
          </a:prstGeom>
          <a:solidFill>
            <a:srgbClr val="FFFFFF"/>
          </a:solidFill>
          <a:ln cap="sq" w="9525">
            <a:solidFill>
              <a:srgbClr val="333333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000" lIns="90000" rIns="90000" tIns="450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1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начало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/>
          <p:nvPr/>
        </p:nvSpPr>
        <p:spPr>
          <a:xfrm>
            <a:off x="503237" y="301625"/>
            <a:ext cx="9072561" cy="1260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rIns="90000" tIns="46800">
            <a:noAutofit/>
          </a:bodyPr>
          <a:lstStyle/>
          <a:p>
            <a:pPr indent="-2159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Понятие корпусной лингвистики</a:t>
            </a:r>
          </a:p>
        </p:txBody>
      </p:sp>
      <p:sp>
        <p:nvSpPr>
          <p:cNvPr id="470" name="Shape 470"/>
          <p:cNvSpPr txBox="1"/>
          <p:nvPr/>
        </p:nvSpPr>
        <p:spPr>
          <a:xfrm>
            <a:off x="503237" y="1763711"/>
            <a:ext cx="9072561" cy="498951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-322262" lvl="0" marL="423862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Раздел компьютерной лингвистики, занимающийся разработкой общих принципов построения и использования лингвистических корпусов (корпусов текстов) с применением компьютерных технологий (Захаров, 2013).</a:t>
            </a:r>
          </a:p>
          <a:p>
            <a:pPr indent="-322262" lvl="0" marL="423862" marR="0" rtl="0" algn="just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термин появился 1960-е годы в связи с развитием практики создания корпусов, которому начиная с 1980-х способствовало развитие вычислительной техники.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/>
          <p:nvPr/>
        </p:nvSpPr>
        <p:spPr>
          <a:xfrm>
            <a:off x="503237" y="301625"/>
            <a:ext cx="9070974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Shape 329"/>
          <p:cNvSpPr txBox="1"/>
          <p:nvPr/>
        </p:nvSpPr>
        <p:spPr>
          <a:xfrm>
            <a:off x="503237" y="1768475"/>
            <a:ext cx="9070974" cy="50466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" name="Shape 330"/>
          <p:cNvSpPr txBox="1"/>
          <p:nvPr/>
        </p:nvSpPr>
        <p:spPr>
          <a:xfrm>
            <a:off x="215900" y="287337"/>
            <a:ext cx="9720261" cy="7627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Перед вами сборник, созданный в рамках дисциплины «Актуальные проблемы филологического образования». Представленный материал разделен авторами на два раздела: «проблемы филологического образования» и «актуальные проблемы филологических наук». Первый расскажет о проблемах прикладной филологии, единого учебника по литературе, возвращения сочинения в современную школу и другом, не менее интересном и важном. Второй раздел познакомит с инновациями в сфере филологических наук. Здесь вы узнаете о таких молодых науках как этнолингвистика, лингвокриминалистика, лингвоперсонология и более известных для нас: психолингвистика, социолингвистика, нейролингвистика... В структуру каждой статьи включены такие разделы как: определение науки и время ее возникновения;	цели, задачи, предмет и объект науки; актуальные проблемы и актуальный глоссарий	для данной дисциплины; используемые источники. 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Данный сборник не претендует на звание учебного пособия.  Составлен при помощи 1 курса магистратуры филологического факультета РГПУ имени Герцена под руководством Ядровской Е.Р., доктором педагогических наук, доцентом кафедры образовательных технологий в филологии.  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Shape 477"/>
          <p:cNvSpPr txBox="1"/>
          <p:nvPr/>
        </p:nvSpPr>
        <p:spPr>
          <a:xfrm>
            <a:off x="503237" y="301625"/>
            <a:ext cx="9072561" cy="1260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rIns="90000" tIns="46800">
            <a:noAutofit/>
          </a:bodyPr>
          <a:lstStyle/>
          <a:p>
            <a:pPr indent="-2159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Цель и задачи</a:t>
            </a:r>
          </a:p>
        </p:txBody>
      </p:sp>
      <p:sp>
        <p:nvSpPr>
          <p:cNvPr id="478" name="Shape 478"/>
          <p:cNvSpPr txBox="1"/>
          <p:nvPr/>
        </p:nvSpPr>
        <p:spPr>
          <a:xfrm>
            <a:off x="503237" y="1763711"/>
            <a:ext cx="9072561" cy="498951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Цель</a:t>
            </a: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объективное лингвистическое описание языковой системы (с позиции конкретной человеческой коммуникации).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Задачи</a:t>
            </a: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</a:p>
          <a:p>
            <a:pPr indent="0" lvl="0" marL="0" marR="0" rtl="0" algn="l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– создание корпусов текстов;</a:t>
            </a:r>
          </a:p>
          <a:p>
            <a:pPr indent="0" lvl="0" marL="0" marR="0" rtl="0" algn="l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– лингвистические исследования на их базе.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 txBox="1"/>
          <p:nvPr/>
        </p:nvSpPr>
        <p:spPr>
          <a:xfrm>
            <a:off x="503237" y="301625"/>
            <a:ext cx="9072561" cy="1260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rIns="90000" tIns="46800">
            <a:noAutofit/>
          </a:bodyPr>
          <a:lstStyle/>
          <a:p>
            <a:pPr indent="-2159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Объект и предмет</a:t>
            </a:r>
          </a:p>
        </p:txBody>
      </p:sp>
      <p:sp>
        <p:nvSpPr>
          <p:cNvPr id="486" name="Shape 486"/>
          <p:cNvSpPr txBox="1"/>
          <p:nvPr/>
        </p:nvSpPr>
        <p:spPr>
          <a:xfrm>
            <a:off x="503237" y="1763711"/>
            <a:ext cx="9072561" cy="498951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-323850" lvl="0" marL="42545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Объект</a:t>
            </a:r>
            <a:r>
              <a:rPr b="0" baseline="0" i="0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корпус текстов.									</a:t>
            </a:r>
            <a:br>
              <a:rPr b="0" baseline="0" i="0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</a:p>
          <a:p>
            <a:pPr indent="-323850" lvl="0" marL="425450" marR="0" rtl="0" algn="just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Предмет</a:t>
            </a:r>
            <a:r>
              <a:rPr b="0" baseline="0" i="0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теоретические основы и практические механизмы создания и использования представительных массивов языковых данных, предназначенных для лингвистических исследований в интересах широкого круга пользователей.</a:t>
            </a:r>
          </a:p>
          <a:p>
            <a:pPr indent="-323850" lvl="0" marL="425450" marR="0" rtl="0" algn="l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492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Shape 493"/>
          <p:cNvSpPr txBox="1"/>
          <p:nvPr/>
        </p:nvSpPr>
        <p:spPr>
          <a:xfrm>
            <a:off x="503237" y="301625"/>
            <a:ext cx="9072561" cy="1260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rIns="90000" tIns="46800">
            <a:noAutofit/>
          </a:bodyPr>
          <a:lstStyle/>
          <a:p>
            <a:pPr indent="-2159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Проблемы корпусной лингвистики</a:t>
            </a:r>
          </a:p>
        </p:txBody>
      </p:sp>
      <p:sp>
        <p:nvSpPr>
          <p:cNvPr id="494" name="Shape 494"/>
          <p:cNvSpPr txBox="1"/>
          <p:nvPr/>
        </p:nvSpPr>
        <p:spPr>
          <a:xfrm>
            <a:off x="503237" y="1763711"/>
            <a:ext cx="9072561" cy="498951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-215900" lvl="0" marL="2159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Проблема терминологии</a:t>
            </a:r>
          </a:p>
          <a:p>
            <a:pPr indent="-215900" lvl="0" marL="215900" marR="0" rtl="0" algn="l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Проблема формализации грамматики</a:t>
            </a:r>
          </a:p>
          <a:p>
            <a:pPr indent="-215900" lvl="0" marL="215900" marR="0" rtl="0" algn="l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Проблема представительности</a:t>
            </a:r>
          </a:p>
          <a:p>
            <a:pPr indent="-215900" lvl="0" marL="215900" marR="0" rtl="0" algn="l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Проблема разметки корпуса</a:t>
            </a:r>
          </a:p>
          <a:p>
            <a:pPr indent="-215900" lvl="0" marL="215900" marR="0" rtl="0" algn="l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Проблема представления результатов</a:t>
            </a:r>
          </a:p>
          <a:p>
            <a:pPr indent="-215900" lvl="0" marL="215900" marR="0" rtl="0" algn="l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Проблема создания учебных корпусов</a:t>
            </a:r>
          </a:p>
          <a:p>
            <a:pPr indent="-215900" lvl="0" marL="215900" marR="0" rtl="0" algn="l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15900" lvl="0" marL="215900" marR="0" rtl="0" algn="just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1" baseline="0" i="0" sz="3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baseline="0" i="0" sz="3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 txBox="1"/>
          <p:nvPr/>
        </p:nvSpPr>
        <p:spPr>
          <a:xfrm>
            <a:off x="503237" y="301625"/>
            <a:ext cx="9072561" cy="1260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rIns="90000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Актуальный глоссарий</a:t>
            </a:r>
          </a:p>
        </p:txBody>
      </p:sp>
      <p:sp>
        <p:nvSpPr>
          <p:cNvPr id="502" name="Shape 502"/>
          <p:cNvSpPr txBox="1"/>
          <p:nvPr/>
        </p:nvSpPr>
        <p:spPr>
          <a:xfrm>
            <a:off x="503237" y="1763711"/>
            <a:ext cx="9072561" cy="550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-322262" lvl="0" marL="423862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1" baseline="0" i="1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Корпус</a:t>
            </a: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это собрание языковых фрагментов, отобранных в соответствии с четкими языковыми критериями для использования в качестве модели языка (McEnery, Hardie, 2012).</a:t>
            </a:r>
          </a:p>
          <a:p>
            <a:pPr indent="-322262" lvl="0" marL="423862" marR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1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Конкорданс</a:t>
            </a: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это список всех употреблений заданного языкового выражения (например, слова) в контексте, возможно, со ссылками на источник.  </a:t>
            </a:r>
          </a:p>
          <a:p>
            <a:pPr indent="-322262" lvl="0" marL="423862" marR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1" baseline="0" i="1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Разметка </a:t>
            </a: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приписывание текстам и их компонентам лингвистической и экстралингвистической информации с помощью специальных меток – тегов (Захаров, 2005). </a:t>
            </a:r>
          </a:p>
          <a:p>
            <a:pPr indent="-322262" lvl="0" marL="423862" marR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508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Shape 509"/>
          <p:cNvSpPr txBox="1"/>
          <p:nvPr/>
        </p:nvSpPr>
        <p:spPr>
          <a:xfrm>
            <a:off x="503237" y="301625"/>
            <a:ext cx="9072561" cy="1260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rIns="90000" tIns="46800">
            <a:noAutofit/>
          </a:bodyPr>
          <a:lstStyle/>
          <a:p>
            <a:pPr indent="-2159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Актуальный глоссарий</a:t>
            </a:r>
          </a:p>
        </p:txBody>
      </p:sp>
      <p:sp>
        <p:nvSpPr>
          <p:cNvPr id="510" name="Shape 510"/>
          <p:cNvSpPr txBox="1"/>
          <p:nvPr/>
        </p:nvSpPr>
        <p:spPr>
          <a:xfrm>
            <a:off x="503237" y="1763711"/>
            <a:ext cx="9072561" cy="54276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-322262" lvl="0" marL="423862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1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Учебный корпус</a:t>
            </a: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- обработанное с помощью компьютера и систематизированное собрание текстов, порожденных обучающимися. </a:t>
            </a:r>
          </a:p>
          <a:p>
            <a:pPr indent="-322262" lvl="0" marL="423862" marR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1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Репрезентативность</a:t>
            </a: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способность корпуса текстов отражать все свойства проблемной области, релевантные для данного типа лингвистических исследований, в определенной пропорции, определяемой частотой явления в проблемной области. 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516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Shape 517"/>
          <p:cNvSpPr txBox="1"/>
          <p:nvPr/>
        </p:nvSpPr>
        <p:spPr>
          <a:xfrm>
            <a:off x="539750" y="0"/>
            <a:ext cx="9072561" cy="1260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rIns="90000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Список источников</a:t>
            </a:r>
          </a:p>
        </p:txBody>
      </p:sp>
      <p:sp>
        <p:nvSpPr>
          <p:cNvPr id="518" name="Shape 518"/>
          <p:cNvSpPr txBox="1"/>
          <p:nvPr/>
        </p:nvSpPr>
        <p:spPr>
          <a:xfrm>
            <a:off x="468312" y="1260475"/>
            <a:ext cx="9072561" cy="498951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-600075" lvl="0" marL="600075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Захаров В.П. Корпусная лингвистика: Учебн.-метод. пособие. – СПб., 2005. – 48 с.</a:t>
            </a:r>
          </a:p>
          <a:p>
            <a:pPr indent="-600075" lvl="0" marL="600075" marR="0" rtl="0" algn="just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Захаров В.П., Богданова С.Ю. Корпусная лингвистика: Учебник для студентов направления «Лингвистика». 2-е изд., перераб. и дополн., - СПб.:СПбГУ СПбГУ. РИО. Филологический факультет, 2013. – с. 138-140.</a:t>
            </a:r>
          </a:p>
          <a:p>
            <a:pPr indent="-600075" lvl="0" marL="600075" marR="0" rtl="0" algn="just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Плунгян В.А. Почему современная лингвистика должна быть корпусной? – [Электронный ресурс] - </a:t>
            </a:r>
            <a:r>
              <a:rPr b="0" baseline="0" i="0" lang="en-US" sz="26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http://polit.ru/article/2009/10/23/corpus/</a:t>
            </a: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(дата обращения: 15.12.2014).</a:t>
            </a:r>
          </a:p>
          <a:p>
            <a:pPr indent="-600075" lvl="0" marL="600075" marR="0" rtl="0" algn="just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Фонд знаний «Ломоносов» - [Электронный ресурс] – URL: http://www.lomonosov-fund.ru/enc/ru/encyclopedia:01210 (дата обращения: 15.12.2014).</a:t>
            </a:r>
          </a:p>
          <a:p>
            <a:pPr indent="-600075" lvl="0" marL="600075" marR="0" rtl="0" algn="just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524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Shape 525"/>
          <p:cNvSpPr txBox="1"/>
          <p:nvPr/>
        </p:nvSpPr>
        <p:spPr>
          <a:xfrm>
            <a:off x="503237" y="301625"/>
            <a:ext cx="9072561" cy="1260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rIns="90000" tIns="46800">
            <a:noAutofit/>
          </a:bodyPr>
          <a:lstStyle/>
          <a:p>
            <a:pPr indent="-2159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Список источников</a:t>
            </a:r>
          </a:p>
        </p:txBody>
      </p:sp>
      <p:sp>
        <p:nvSpPr>
          <p:cNvPr id="526" name="Shape 526"/>
          <p:cNvSpPr txBox="1"/>
          <p:nvPr/>
        </p:nvSpPr>
        <p:spPr>
          <a:xfrm>
            <a:off x="503237" y="1763711"/>
            <a:ext cx="9072561" cy="498951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-322262" lvl="0" marL="423862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Granger S., Rundell M. From corpora to confidence // English teaching professional. – 2007. – Issue 50. – C. 15-18. </a:t>
            </a:r>
          </a:p>
          <a:p>
            <a:pPr indent="-322262" lvl="0" marL="423862" marR="0" rtl="0" algn="just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McEnery T., Hardie A., Corpus linguisticts. – University Press: Cambridge, 2012. – c. 238-253.</a:t>
            </a: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532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Shape 533"/>
          <p:cNvSpPr txBox="1"/>
          <p:nvPr/>
        </p:nvSpPr>
        <p:spPr>
          <a:xfrm>
            <a:off x="755650" y="2347911"/>
            <a:ext cx="8567737" cy="16208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rIns="90000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Лингвокриминалистика</a:t>
            </a:r>
          </a:p>
        </p:txBody>
      </p:sp>
      <p:sp>
        <p:nvSpPr>
          <p:cNvPr id="534" name="Shape 534"/>
          <p:cNvSpPr txBox="1"/>
          <p:nvPr/>
        </p:nvSpPr>
        <p:spPr>
          <a:xfrm>
            <a:off x="2879725" y="5411787"/>
            <a:ext cx="7056437" cy="1931986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1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Буевич Ольга,</a:t>
            </a:r>
          </a:p>
          <a:p>
            <a:pPr indent="0" lvl="0" marL="0" marR="0" rtl="0" algn="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1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курс магистратуры,</a:t>
            </a:r>
          </a:p>
          <a:p>
            <a:pPr indent="0" lvl="0" marL="0" marR="0" rtl="0" algn="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1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ИТФО</a:t>
            </a:r>
          </a:p>
        </p:txBody>
      </p:sp>
      <p:sp>
        <p:nvSpPr>
          <p:cNvPr id="535" name="Shape 535"/>
          <p:cNvSpPr/>
          <p:nvPr/>
        </p:nvSpPr>
        <p:spPr>
          <a:xfrm>
            <a:off x="431800" y="6551612"/>
            <a:ext cx="1368425" cy="863599"/>
          </a:xfrm>
          <a:prstGeom prst="horizontalScroll">
            <a:avLst>
              <a:gd fmla="val 12500" name="adj"/>
            </a:avLst>
          </a:prstGeom>
          <a:solidFill>
            <a:srgbClr val="FFFFFF"/>
          </a:solidFill>
          <a:ln cap="sq" w="9525">
            <a:solidFill>
              <a:srgbClr val="333333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000" lIns="90000" rIns="90000" tIns="450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1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начало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54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Shape 542"/>
          <p:cNvSpPr txBox="1"/>
          <p:nvPr/>
        </p:nvSpPr>
        <p:spPr>
          <a:xfrm>
            <a:off x="503237" y="301625"/>
            <a:ext cx="9072561" cy="1260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rIns="90000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Лингвокриминалистика - это</a:t>
            </a:r>
          </a:p>
        </p:txBody>
      </p:sp>
      <p:sp>
        <p:nvSpPr>
          <p:cNvPr id="543" name="Shape 543"/>
          <p:cNvSpPr txBox="1"/>
          <p:nvPr/>
        </p:nvSpPr>
        <p:spPr>
          <a:xfrm>
            <a:off x="503237" y="1763711"/>
            <a:ext cx="9072561" cy="295116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28075">
            <a:noAutofit/>
          </a:bodyPr>
          <a:lstStyle/>
          <a:p>
            <a:pPr indent="-342900" lvl="0" marL="34290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1) раздел науки о языке, изучающий текст для юридических целей; </a:t>
            </a:r>
          </a:p>
          <a:p>
            <a:pPr indent="-342900" lvl="0" marL="342900" marR="0" rtl="0" algn="just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2) раздел языковедческой науки, обучающий составлению судебных лингвистических экспертиз; </a:t>
            </a:r>
          </a:p>
          <a:p>
            <a:pPr indent="-342900" lvl="0" marL="342900" marR="0" rtl="0" algn="just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3) раздел науки о языке, изучающий социолингвистические аспекты криминальной субкультуры.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3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549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/>
          <p:nvPr/>
        </p:nvSpPr>
        <p:spPr>
          <a:xfrm>
            <a:off x="503237" y="207962"/>
            <a:ext cx="9072561" cy="702786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28075">
            <a:noAutofit/>
          </a:bodyPr>
          <a:lstStyle/>
          <a:p>
            <a:pPr indent="-342900" lvl="0" marL="34290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1" baseline="0" i="0" sz="3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just">
              <a:lnSpc>
                <a:spcPct val="93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1" baseline="0" i="0" sz="3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just">
              <a:lnSpc>
                <a:spcPct val="93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1" baseline="0" i="0" sz="3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just">
              <a:lnSpc>
                <a:spcPct val="93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Объектом</a:t>
            </a: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лингвокриминалистики являются продукты речевой деятельности.</a:t>
            </a:r>
          </a:p>
          <a:p>
            <a:pPr indent="-342900" lvl="0" marL="342900" marR="0" rtl="0" algn="l">
              <a:lnSpc>
                <a:spcPct val="93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just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Предметом </a:t>
            </a: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какой-либо языко-речевой уровень исследуемого объекта.</a:t>
            </a:r>
          </a:p>
          <a:p>
            <a:pPr indent="-342900" lvl="0" marL="342900" marR="0" rtl="0" algn="l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/>
          <p:nvPr/>
        </p:nvSpPr>
        <p:spPr>
          <a:xfrm>
            <a:off x="396875" y="1839911"/>
            <a:ext cx="4354511" cy="4711699"/>
          </a:xfrm>
          <a:prstGeom prst="rect">
            <a:avLst/>
          </a:prstGeom>
          <a:noFill/>
          <a:ln cap="flat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0" lIns="0" rIns="0" tIns="25200">
            <a:noAutofit/>
          </a:bodyPr>
          <a:lstStyle/>
          <a:p>
            <a:pPr indent="-317500" lvl="0" marL="43180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Часть 1</a:t>
            </a:r>
          </a:p>
          <a:p>
            <a:pPr indent="-317500" lvl="0" marL="431800" marR="0" rtl="0" algn="ctr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1" lang="en-US" sz="40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Лингвистика</a:t>
            </a:r>
          </a:p>
          <a:p>
            <a:pPr indent="-317500" lvl="0" marL="431800" marR="0" rt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1" sz="4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0" baseline="0" i="1" sz="4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8" name="Shape 338"/>
          <p:cNvSpPr txBox="1"/>
          <p:nvPr/>
        </p:nvSpPr>
        <p:spPr>
          <a:xfrm>
            <a:off x="5938837" y="1839911"/>
            <a:ext cx="3276600" cy="47116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25200">
            <a:noAutofit/>
          </a:bodyPr>
          <a:lstStyle/>
          <a:p>
            <a:pPr indent="-317500" lvl="0" marL="43180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Часть 2</a:t>
            </a:r>
          </a:p>
          <a:p>
            <a:pPr indent="-317500" lvl="0" marL="431800" marR="0" rtl="0" algn="ctr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1" lang="en-US" sz="40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Методика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0" baseline="0" i="1" sz="4000" u="sng" cap="none" strike="noStrike">
              <a:solidFill>
                <a:schemeClr val="hlink"/>
              </a:solidFill>
              <a:latin typeface="Arial"/>
              <a:ea typeface="Arial"/>
              <a:cs typeface="Arial"/>
              <a:sym typeface="Arial"/>
              <a:hlinkClick r:id="rId5"/>
            </a:endParaRP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556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Shape 557"/>
          <p:cNvSpPr txBox="1"/>
          <p:nvPr/>
        </p:nvSpPr>
        <p:spPr>
          <a:xfrm>
            <a:off x="503237" y="1763711"/>
            <a:ext cx="9072561" cy="5508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28075">
            <a:noAutofit/>
          </a:bodyPr>
          <a:lstStyle/>
          <a:p>
            <a:pPr indent="-325437" lvl="0" marL="427037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Цель</a:t>
            </a: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решение спорных вопросов, связанных с языком, для юридических целей.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0" baseline="0" i="0" sz="3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563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Shape 564"/>
          <p:cNvSpPr txBox="1"/>
          <p:nvPr/>
        </p:nvSpPr>
        <p:spPr>
          <a:xfrm>
            <a:off x="396875" y="1685925"/>
            <a:ext cx="9072561" cy="587374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28075">
            <a:noAutofit/>
          </a:bodyPr>
          <a:lstStyle/>
          <a:p>
            <a:pPr indent="-341312" lvl="0" marL="341312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проверка истинности/ложности, возможности/невозможности высказываний о предмете исследования;</a:t>
            </a:r>
          </a:p>
          <a:p>
            <a:pPr indent="-341312" lvl="0" marL="341312" marR="0" rtl="0" algn="just">
              <a:lnSpc>
                <a:spcPct val="93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идентификация личности по её лингвистическим особенностям;</a:t>
            </a:r>
          </a:p>
          <a:p>
            <a:pPr indent="-341312" lvl="0" marL="341312" marR="0" rtl="0" algn="just">
              <a:lnSpc>
                <a:spcPct val="93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анализ элементов субкультуры криминального мира: арго, тарабарский и условный язык, клички, татуировки, тайные жесты и мимика, пословицы и поговорки;</a:t>
            </a:r>
          </a:p>
          <a:p>
            <a:pPr indent="-341312" lvl="0" marL="341312" marR="0" rtl="0" algn="just">
              <a:lnSpc>
                <a:spcPct val="93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выявление и описание скрытых смыслов.</a:t>
            </a:r>
          </a:p>
          <a:p>
            <a:pPr indent="-341312" lvl="0" marL="341312" marR="0" rtl="0" algn="l">
              <a:lnSpc>
                <a:spcPct val="93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1312" lvl="0" marL="341312" marR="0" rtl="0" algn="l">
              <a:lnSpc>
                <a:spcPct val="93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3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5" name="Shape 565"/>
          <p:cNvSpPr txBox="1"/>
          <p:nvPr/>
        </p:nvSpPr>
        <p:spPr>
          <a:xfrm>
            <a:off x="2611436" y="350837"/>
            <a:ext cx="5429249" cy="722312"/>
          </a:xfrm>
          <a:prstGeom prst="rect">
            <a:avLst/>
          </a:prstGeom>
          <a:noFill/>
          <a:ln cap="flat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Задачи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Shape 572"/>
          <p:cNvSpPr txBox="1"/>
          <p:nvPr/>
        </p:nvSpPr>
        <p:spPr>
          <a:xfrm>
            <a:off x="503237" y="303212"/>
            <a:ext cx="9074149" cy="1258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50375" lIns="100775" rIns="100775" tIns="50375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Актуальные проблемы лингвокриминалистики</a:t>
            </a:r>
          </a:p>
        </p:txBody>
      </p:sp>
      <p:sp>
        <p:nvSpPr>
          <p:cNvPr id="573" name="Shape 573"/>
          <p:cNvSpPr txBox="1"/>
          <p:nvPr/>
        </p:nvSpPr>
        <p:spPr>
          <a:xfrm>
            <a:off x="503237" y="1763711"/>
            <a:ext cx="9074149" cy="5795961"/>
          </a:xfrm>
          <a:prstGeom prst="rect">
            <a:avLst/>
          </a:prstGeom>
          <a:noFill/>
          <a:ln>
            <a:noFill/>
          </a:ln>
        </p:spPr>
        <p:txBody>
          <a:bodyPr anchorCtr="0" anchor="t" bIns="50375" lIns="100775" rIns="100775" tIns="50375">
            <a:noAutofit/>
          </a:bodyPr>
          <a:lstStyle/>
          <a:p>
            <a:pPr indent="-374650" lvl="0" marL="37465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Проблема классификации оскорбительных слов: какие лексемы входят в состав оскорбительных слов, в каких случаях они могут быть оскорбительными, а в каких – нет, как относиться к жаргонно-арготическим словам-инвективам с точки зрения определённых социальных групп.</a:t>
            </a:r>
          </a:p>
          <a:p>
            <a:pPr indent="-374650" lvl="0" marL="374650" marR="0" rtl="0" algn="just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9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4650" lvl="0" marL="374650" marR="0" rtl="0" algn="just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Проблема объективной невозможности однозначного ответа на поставленные вопросы. </a:t>
            </a:r>
          </a:p>
          <a:p>
            <a:pPr indent="-374650" lvl="0" marL="374650" marR="0" rtl="0" algn="just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9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4650" lvl="0" marL="374650" marR="0" rtl="0" algn="just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Проблема разработки методов выявления, вербализации и верификации скрытых смыслов.</a:t>
            </a:r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8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Shape 579"/>
          <p:cNvSpPr txBox="1"/>
          <p:nvPr/>
        </p:nvSpPr>
        <p:spPr>
          <a:xfrm>
            <a:off x="198436" y="127000"/>
            <a:ext cx="9683750" cy="7224711"/>
          </a:xfrm>
          <a:prstGeom prst="rect">
            <a:avLst/>
          </a:prstGeom>
          <a:noFill/>
          <a:ln>
            <a:noFill/>
          </a:ln>
        </p:spPr>
        <p:txBody>
          <a:bodyPr anchorCtr="0" anchor="t" bIns="50375" lIns="100775" rIns="100775" tIns="50375">
            <a:noAutofit/>
          </a:bodyPr>
          <a:lstStyle/>
          <a:p>
            <a:pPr indent="-377825" lvl="0" marL="377825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35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7825" lvl="0" marL="377825" marR="0" rtl="0" algn="just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Недостаток исследований по антуражу статей, брошюр или книг.</a:t>
            </a:r>
          </a:p>
          <a:p>
            <a:pPr indent="-377825" lvl="0" marL="377825" marR="0" rtl="0" algn="l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35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7825" lvl="0" marL="377825" marR="0" rtl="0" algn="just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Проблема лингвокриминалистики как науки: лингвистическая экспертиза в криминалистике </a:t>
            </a:r>
            <a:r>
              <a:rPr b="1" baseline="0" i="0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 выделяется в особую отрасль.</a:t>
            </a:r>
            <a:r>
              <a:rPr b="0" baseline="0" i="0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Она относится к классу необязательных экспертных исследований. </a:t>
            </a:r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4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Shape 585"/>
          <p:cNvSpPr txBox="1"/>
          <p:nvPr/>
        </p:nvSpPr>
        <p:spPr>
          <a:xfrm>
            <a:off x="503237" y="303212"/>
            <a:ext cx="9074149" cy="1258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50375" lIns="100775" rIns="100775" tIns="50375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Актуальные темы исследований</a:t>
            </a:r>
          </a:p>
        </p:txBody>
      </p:sp>
      <p:sp>
        <p:nvSpPr>
          <p:cNvPr id="586" name="Shape 586"/>
          <p:cNvSpPr txBox="1"/>
          <p:nvPr/>
        </p:nvSpPr>
        <p:spPr>
          <a:xfrm>
            <a:off x="119061" y="1763711"/>
            <a:ext cx="9842499" cy="5668962"/>
          </a:xfrm>
          <a:prstGeom prst="rect">
            <a:avLst/>
          </a:prstGeom>
          <a:noFill/>
          <a:ln>
            <a:noFill/>
          </a:ln>
        </p:spPr>
        <p:txBody>
          <a:bodyPr anchorCtr="0" anchor="t" bIns="50375" lIns="100775" rIns="100775" tIns="50375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31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Диссертации</a:t>
            </a:r>
          </a:p>
          <a:p>
            <a:pPr indent="0" lvl="0" marL="0" marR="0" rtl="0" algn="ctr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1" baseline="0" i="0" sz="2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AutoNum type="arabicPeriod"/>
            </a:pP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Бикейкина Н. А. Лингвоконфликтологическое и юрислингвистическое исследование имени собственного. – дис. … канд. филол. наук. Новосибирск, 2011., 293 с. </a:t>
            </a:r>
          </a:p>
          <a:p>
            <a:pPr indent="0" lvl="0" marL="0" marR="0" rtl="0" algn="just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Галяшина Е. И. Методологические основы судебного речеведения. – дис. … канд. филол. наук. Архангельск, 2010., 231 с. </a:t>
            </a:r>
          </a:p>
          <a:p>
            <a:pPr indent="0" lvl="0" marL="0" marR="0" rtl="0" algn="just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Зайцева И. Д. Дискурсивные признаки жанра постановления. – дис. … док. филол. наук. Москва, 2003., 553 с. </a:t>
            </a:r>
          </a:p>
          <a:p>
            <a:pPr indent="0" lvl="0" marL="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1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11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indent="0" lvl="0" marL="0" marR="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11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11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1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Shape 592"/>
          <p:cNvSpPr txBox="1"/>
          <p:nvPr/>
        </p:nvSpPr>
        <p:spPr>
          <a:xfrm>
            <a:off x="503237" y="525462"/>
            <a:ext cx="9074149" cy="6227761"/>
          </a:xfrm>
          <a:prstGeom prst="rect">
            <a:avLst/>
          </a:prstGeom>
          <a:noFill/>
          <a:ln>
            <a:noFill/>
          </a:ln>
        </p:spPr>
        <p:txBody>
          <a:bodyPr anchorCtr="0" anchor="t" bIns="50375" lIns="100775" rIns="100775" tIns="50375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Егорова Е. Н. Проблемы юридизации языковых средств в современной лингвистике (на примере исследования концепта «словесное оскорбление»). – дис. … канд. филол. наук. Архангельск, 2010., 231 с. </a:t>
            </a:r>
          </a:p>
          <a:p>
            <a:pPr indent="0" lvl="0" marL="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Зюбина И. А. Прагмалингвистический аспект речевого поведения русскоговорящего и англоговорящего государственного обвинителя. – дис. … канд. филол. наук. Ростов-на-Дону, 2005., 167 с.</a:t>
            </a:r>
          </a:p>
          <a:p>
            <a:pPr indent="0" lvl="0" marL="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indent="0" lvl="0" marL="0" marR="0" rtl="0" algn="just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6. Матвеева О. Н. Функционирование конфликтных текстов в правовой сфере и особенности его лингвистического изучения: На материале текстов, вовлеченных в юридическую практику. – дис. … канд. филол. наук. Барнаул, 2004., 283 с.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7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Shape 598"/>
          <p:cNvSpPr txBox="1"/>
          <p:nvPr/>
        </p:nvSpPr>
        <p:spPr>
          <a:xfrm>
            <a:off x="198436" y="207962"/>
            <a:ext cx="9683750" cy="7143749"/>
          </a:xfrm>
          <a:prstGeom prst="rect">
            <a:avLst/>
          </a:prstGeom>
          <a:noFill/>
          <a:ln>
            <a:noFill/>
          </a:ln>
        </p:spPr>
        <p:txBody>
          <a:bodyPr anchorCtr="0" anchor="t" bIns="50375" lIns="100775" rIns="100775" tIns="50375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Монографии, пособия</a:t>
            </a:r>
          </a:p>
          <a:p>
            <a:pPr indent="0" lvl="0" marL="0" marR="0" rtl="0" algn="ctr">
              <a:lnSpc>
                <a:spcPct val="93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1" baseline="0" i="0" sz="1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Бринев К. И. Теоретическая лингвистика и судебная лингвистическая экспертиза: монография / К.И. Бринев ; под редакцией Н.Д. Голева. – Барнаул: АлтГПА, 2009. – 252 с.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Методические рекомендации по вопросам лингвистической экспертизы спорных текстов СМИ/ Сост. Ю.А.Бельчиков, М.В.Горбаневский, И.В. Жарков/ Издание Гильдии лингвистов-экспертов по документационным и информационным спорам по заказу Роскомнадзора. М.: ИПК Информкнига, 2010. – 208 с.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Понятия чести, достоинства и деловой репутации: Спорные тексты СМИ и проблемы их анализа и оценки юристами и лингвистами. Изд. 2-е, перераб. и доп. / Под ред. А.К.Симонова и М.В.Горбаневского. –М.: Медея, 2004. – 328 с.</a:t>
            </a:r>
          </a:p>
        </p:txBody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4" name="Shape 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Shape 605"/>
          <p:cNvSpPr txBox="1"/>
          <p:nvPr/>
        </p:nvSpPr>
        <p:spPr>
          <a:xfrm>
            <a:off x="503237" y="287337"/>
            <a:ext cx="9074149" cy="6465886"/>
          </a:xfrm>
          <a:prstGeom prst="rect">
            <a:avLst/>
          </a:prstGeom>
          <a:noFill/>
          <a:ln>
            <a:noFill/>
          </a:ln>
        </p:spPr>
        <p:txBody>
          <a:bodyPr anchorCtr="0" anchor="t" bIns="50375" lIns="100775" rIns="100775" tIns="50375">
            <a:noAutofit/>
          </a:bodyPr>
          <a:lstStyle/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Стернин И.А., Антонова Л.Г., Карпов Д.Л., Шаманова М.В. Выявление признаков унижения чести, достоинства, умаления деловой репутации и оскорбления в лингвистической экспертизе текста. – Ярославль, 2013. – 35 с.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3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Стернин И.А. Выявление признаков возбуждения расовой и национальной вражды в лингвистической экспертизе текста: методическое пособие. Воронеж: Гарант, 2010. – 20 с.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3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6. Теоретические и методические основы судебной психолого-лингвистической экспертизы текстов по делам, связанным с противодействием экстремизму. / Сост. Кукушкина О.В., Сафонова Ю.А., Секераж Т.Н. – М.: Государственное учреждение Российский федеральный центр судебной экспертизы при Министерстве юстиции Российской Федерации (РФЦСЭ при Минюсте России), 2011. – 330 с.</a:t>
            </a:r>
          </a:p>
        </p:txBody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0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Shape 611"/>
          <p:cNvSpPr txBox="1"/>
          <p:nvPr/>
        </p:nvSpPr>
        <p:spPr>
          <a:xfrm>
            <a:off x="198436" y="207962"/>
            <a:ext cx="9683750" cy="7143749"/>
          </a:xfrm>
          <a:prstGeom prst="rect">
            <a:avLst/>
          </a:prstGeom>
          <a:noFill/>
          <a:ln>
            <a:noFill/>
          </a:ln>
        </p:spPr>
        <p:txBody>
          <a:bodyPr anchorCtr="0" anchor="t" bIns="50375" lIns="100775" rIns="100775" tIns="50375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Статьи</a:t>
            </a:r>
          </a:p>
          <a:p>
            <a:pPr indent="0" lvl="0" marL="0" marR="0" rtl="0" algn="ctr">
              <a:lnSpc>
                <a:spcPct val="93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1" baseline="0" i="0" sz="1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Бринев К. И. Методологические проблемы лингвистической экспертизы: определение сущности экстремизма / определение понятия «социальная группа». </a:t>
            </a:r>
            <a:r>
              <a:rPr b="0" baseline="0" i="0" lang="en-US" sz="26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http://siberia-expert.com/publ/3-1-0-96</a:t>
            </a: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Горбаневский М.В., Жарков И.В. О некоторых методологических и юридических аспектах наименований объектов интеллектуальной собственности. – Судья. Журнал судейского сообщества. – 2014, № 5. С.21-25.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Стернин И. А. Жанр «слухи» в современных СМИ. – Жанры речи. – Вып.8. - Саратов-Москва: «Лабиринт»,2012. – С.169-179.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6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" name="Shape 617"/>
          <p:cNvSpPr txBox="1"/>
          <p:nvPr/>
        </p:nvSpPr>
        <p:spPr>
          <a:xfrm>
            <a:off x="503237" y="287337"/>
            <a:ext cx="9074149" cy="6465886"/>
          </a:xfrm>
          <a:prstGeom prst="rect">
            <a:avLst/>
          </a:prstGeom>
          <a:noFill/>
          <a:ln>
            <a:noFill/>
          </a:ln>
        </p:spPr>
        <p:txBody>
          <a:bodyPr anchorCtr="0" anchor="t" bIns="50375" lIns="100775" rIns="100775" tIns="50375">
            <a:noAutofit/>
          </a:bodyPr>
          <a:lstStyle/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Стернин И. А. Обидное ли слово </a:t>
            </a:r>
            <a:r>
              <a:rPr b="0" baseline="0" i="1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мент</a:t>
            </a: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 - «Русская речь» - 2011. - № 5. – С. 34-38.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Стернин И. А., Шепелевич С. И. </a:t>
            </a:r>
            <a:r>
              <a:rPr b="0" baseline="0" i="1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Откат</a:t>
            </a: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b="0" baseline="0" i="1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взятка</a:t>
            </a: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семантический и юридический подходы. - Язык и национальное сознание. – Вып.18. – Воронеж: «Истоки», 2012. – С.133-139.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6. Юрислингвистика-10: Лингвоконфликтология и юриспруденция: межвузовский сборник научных трудов /под ред. Н.Д. Голева и Т.В. Чернышовой. – Кемерово; Барнаул: Изд-во Алт. ун-та, 2010. – 452с.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/>
          <p:nvPr/>
        </p:nvSpPr>
        <p:spPr>
          <a:xfrm>
            <a:off x="539750" y="-182561"/>
            <a:ext cx="9070974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2770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1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Лингвистика</a:t>
            </a:r>
          </a:p>
        </p:txBody>
      </p:sp>
      <p:sp>
        <p:nvSpPr>
          <p:cNvPr id="346" name="Shape 346"/>
          <p:cNvSpPr txBox="1"/>
          <p:nvPr/>
        </p:nvSpPr>
        <p:spPr>
          <a:xfrm>
            <a:off x="468312" y="900112"/>
            <a:ext cx="9070974" cy="64452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19075">
            <a:noAutofit/>
          </a:bodyPr>
          <a:lstStyle/>
          <a:p>
            <a:pPr indent="-322262" lvl="0" marL="423862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ymbol"/>
              <a:buChar char="●"/>
            </a:pPr>
            <a:r>
              <a:rPr b="0" baseline="0" i="1" lang="en-US" sz="2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Когнитивная лингвистика</a:t>
            </a:r>
          </a:p>
          <a:p>
            <a:pPr indent="-322262" lvl="0" marL="423862" marR="0" rt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ymbol"/>
              <a:buChar char="●"/>
            </a:pPr>
            <a:r>
              <a:rPr b="0" baseline="0" i="1" lang="en-US" sz="2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Контрастивная лингвистика</a:t>
            </a:r>
          </a:p>
          <a:p>
            <a:pPr indent="-322262" lvl="0" marL="423862" marR="0" rt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ymbol"/>
              <a:buChar char="●"/>
            </a:pPr>
            <a:r>
              <a:rPr b="0" baseline="0" i="1" lang="en-US" sz="2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Корпусная лингвистика</a:t>
            </a:r>
          </a:p>
          <a:p>
            <a:pPr indent="-322262" lvl="0" marL="423862" marR="0" rt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ymbol"/>
              <a:buChar char="●"/>
            </a:pPr>
            <a:r>
              <a:rPr b="0" baseline="0" i="1" lang="en-US" sz="2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Лингвокриминалистика</a:t>
            </a:r>
          </a:p>
          <a:p>
            <a:pPr indent="-322262" lvl="0" marL="423862" marR="0" rt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ymbol"/>
              <a:buChar char="●"/>
            </a:pPr>
            <a:r>
              <a:rPr b="0" baseline="0" i="1" lang="en-US" sz="2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Лингвокультурология</a:t>
            </a:r>
          </a:p>
          <a:p>
            <a:pPr indent="-322262" lvl="0" marL="423862" marR="0" rt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ymbol"/>
              <a:buChar char="●"/>
            </a:pPr>
            <a:r>
              <a:rPr b="0" baseline="0" i="1" lang="en-US" sz="2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Лингвоперсонология</a:t>
            </a:r>
          </a:p>
          <a:p>
            <a:pPr indent="-322262" lvl="0" marL="423862" marR="0" rt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ymbol"/>
              <a:buChar char="●"/>
            </a:pPr>
            <a:r>
              <a:rPr b="0" baseline="0" i="1" lang="en-US" sz="2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Математическая лингвистика</a:t>
            </a:r>
          </a:p>
          <a:p>
            <a:pPr indent="-322262" lvl="0" marL="423862" marR="0" rt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ymbol"/>
              <a:buChar char="●"/>
            </a:pPr>
            <a:r>
              <a:rPr b="0" baseline="0" i="1" lang="en-US" sz="2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0"/>
              </a:rPr>
              <a:t>Нейролингвистика</a:t>
            </a:r>
          </a:p>
          <a:p>
            <a:pPr indent="-322262" lvl="0" marL="423862" marR="0" rt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ymbol"/>
              <a:buChar char="●"/>
            </a:pPr>
            <a:r>
              <a:rPr b="0" baseline="0" i="1" lang="en-US" sz="2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1"/>
              </a:rPr>
              <a:t>Психолингвистика</a:t>
            </a:r>
          </a:p>
          <a:p>
            <a:pPr indent="-322262" lvl="0" marL="423862" marR="0" rt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ymbol"/>
              <a:buChar char="●"/>
            </a:pPr>
            <a:r>
              <a:rPr b="0" baseline="0" i="1" lang="en-US" sz="2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2"/>
              </a:rPr>
              <a:t>Социолингвистика</a:t>
            </a:r>
          </a:p>
          <a:p>
            <a:pPr indent="-322262" lvl="0" marL="423862" marR="0" rt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ymbol"/>
              <a:buChar char="●"/>
            </a:pPr>
            <a:r>
              <a:rPr b="0" baseline="0" i="1" lang="en-US" sz="2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3"/>
              </a:rPr>
              <a:t>Этнолингвистика</a:t>
            </a:r>
          </a:p>
          <a:p>
            <a:pPr indent="-322262" lvl="0" marL="423862" marR="0" rtl="0" algn="l">
              <a:lnSpc>
                <a:spcPct val="95000"/>
              </a:lnSpc>
              <a:spcBef>
                <a:spcPts val="1400"/>
              </a:spcBef>
              <a:spcAft>
                <a:spcPts val="1400"/>
              </a:spcAft>
              <a:buClr>
                <a:srgbClr val="000000"/>
              </a:buClr>
              <a:buSzPct val="100000"/>
              <a:buFont typeface="Noto Symbol"/>
              <a:buChar char="●"/>
            </a:pPr>
            <a:r>
              <a:rPr b="0" baseline="0" i="1" lang="en-US" sz="2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4"/>
              </a:rPr>
              <a:t>Юридическая лингвистика</a:t>
            </a:r>
          </a:p>
        </p:txBody>
      </p:sp>
      <p:sp>
        <p:nvSpPr>
          <p:cNvPr id="347" name="Shape 347"/>
          <p:cNvSpPr/>
          <p:nvPr/>
        </p:nvSpPr>
        <p:spPr>
          <a:xfrm>
            <a:off x="8496300" y="6551612"/>
            <a:ext cx="1368425" cy="863599"/>
          </a:xfrm>
          <a:prstGeom prst="horizontalScroll">
            <a:avLst>
              <a:gd fmla="val 12500" name="adj"/>
            </a:avLst>
          </a:prstGeom>
          <a:solidFill>
            <a:srgbClr val="FFFFFF"/>
          </a:solidFill>
          <a:ln cap="sq" w="9525">
            <a:solidFill>
              <a:srgbClr val="333333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000" lIns="90000" rIns="90000" tIns="450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1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начало</a:t>
            </a:r>
          </a:p>
        </p:txBody>
      </p:sp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2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Shape 623"/>
          <p:cNvSpPr txBox="1"/>
          <p:nvPr/>
        </p:nvSpPr>
        <p:spPr>
          <a:xfrm>
            <a:off x="503237" y="303212"/>
            <a:ext cx="9074149" cy="1258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50375" lIns="100775" rIns="100775" tIns="50375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4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Актуальный глоссарий</a:t>
            </a:r>
            <a:r>
              <a:rPr b="0" baseline="0" i="0" lang="en-US" sz="4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624" name="Shape 624"/>
          <p:cNvSpPr txBox="1"/>
          <p:nvPr/>
        </p:nvSpPr>
        <p:spPr>
          <a:xfrm>
            <a:off x="503237" y="1763711"/>
            <a:ext cx="9074149" cy="5668962"/>
          </a:xfrm>
          <a:prstGeom prst="rect">
            <a:avLst/>
          </a:prstGeom>
          <a:noFill/>
          <a:ln>
            <a:noFill/>
          </a:ln>
        </p:spPr>
        <p:txBody>
          <a:bodyPr anchorCtr="0" anchor="t" bIns="50375" lIns="100775" rIns="100775" tIns="50375">
            <a:noAutofit/>
          </a:bodyPr>
          <a:lstStyle/>
          <a:p>
            <a:pPr indent="-377825" lvl="0" marL="377825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Инвективность</a:t>
            </a: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как языковая категория отражает и воплощает естественную функцию языка как реализацию его общей экспрессивной функции, тесно связанной с коммуникативной и когнитивной функциями. Инвективная функция языка является одной из его естественных функций, которая неразрывно связана с возможностью творческого использования слова. Исполнение этой функции для носителя языка так же естественно, как и выполнение коммуникативной и прочих функций. В современном речеведении это учитывается, например, в типологии языковых личностей особо выделяется инвективный (он же агрессивный) тип личности.</a:t>
            </a: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9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Shape 630"/>
          <p:cNvSpPr txBox="1"/>
          <p:nvPr/>
        </p:nvSpPr>
        <p:spPr>
          <a:xfrm>
            <a:off x="515937" y="207962"/>
            <a:ext cx="9366250" cy="7224711"/>
          </a:xfrm>
          <a:prstGeom prst="rect">
            <a:avLst/>
          </a:prstGeom>
          <a:noFill/>
          <a:ln>
            <a:noFill/>
          </a:ln>
        </p:spPr>
        <p:txBody>
          <a:bodyPr anchorCtr="0" anchor="t" bIns="50375" lIns="100775" rIns="100775" tIns="50375">
            <a:noAutofit/>
          </a:bodyPr>
          <a:lstStyle/>
          <a:p>
            <a:pPr indent="-377825" lvl="0" marL="377825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Лингвистическая экспертиза</a:t>
            </a: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В традиционном значении – процедура поиска на лингвистическом материале улик и доказательств при расследовании разных преступлений. В новом и узком значении, в отличие от других видов экспертизы, Л.э. раскрывается как исследование письменного или устного текста в целях его смыслового понимания, когда совершаются речевые преступления против личности (клевета, оскорбление, диффамация), общества и государства (словесный экстремизм); когда нарушаются законы, регулирующие журналистику, рекламу и функционирование товарных знаков, предвыборную агитацию.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5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Shape 636"/>
          <p:cNvSpPr txBox="1"/>
          <p:nvPr/>
        </p:nvSpPr>
        <p:spPr>
          <a:xfrm>
            <a:off x="119061" y="127000"/>
            <a:ext cx="9842499" cy="7305675"/>
          </a:xfrm>
          <a:prstGeom prst="rect">
            <a:avLst/>
          </a:prstGeom>
          <a:noFill/>
          <a:ln>
            <a:noFill/>
          </a:ln>
        </p:spPr>
        <p:txBody>
          <a:bodyPr anchorCtr="0" anchor="t" bIns="50375" lIns="100775" rIns="100775" tIns="50375">
            <a:noAutofit/>
          </a:bodyPr>
          <a:lstStyle/>
          <a:p>
            <a:pPr indent="-377825" lvl="0" marL="377825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31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Негативные высказывания </a:t>
            </a:r>
            <a:r>
              <a:rPr b="0" baseline="0" i="0" lang="en-US" sz="31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это высказывания о лице, то есть высказывания, негативно его характеризущие.</a:t>
            </a:r>
          </a:p>
          <a:p>
            <a:pPr indent="-377825" lvl="0" marL="377825" marR="0" rtl="0" algn="just">
              <a:lnSpc>
                <a:spcPct val="93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31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7825" lvl="0" marL="377825" marR="0" rtl="0" algn="just">
              <a:lnSpc>
                <a:spcPct val="93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31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Негативная информация </a:t>
            </a:r>
            <a:r>
              <a:rPr b="0" baseline="0" i="0" lang="en-US" sz="31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это сведения, которые содержат отрицательную характеристику лица – юридического или физического – с точки зрения здравого смысла, морали или с правовой точки зрения (в той мере, в которой это может понимать любой дееспособный гражданин, не имея специальных познаний в области юриспруденции).</a:t>
            </a:r>
          </a:p>
          <a:p>
            <a:pPr indent="-377825" lvl="0" marL="377825" marR="0" rtl="0" algn="just">
              <a:lnSpc>
                <a:spcPct val="93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1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indent="-377825" lvl="0" marL="377825" marR="0" rtl="0" algn="just">
              <a:lnSpc>
                <a:spcPct val="93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31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31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Shape 642"/>
          <p:cNvSpPr txBox="1"/>
          <p:nvPr>
            <p:ph idx="1" type="body"/>
          </p:nvPr>
        </p:nvSpPr>
        <p:spPr>
          <a:xfrm>
            <a:off x="503237" y="287337"/>
            <a:ext cx="9074149" cy="66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77825" lvl="0" marL="377825" marR="0" rtl="0" algn="just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31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Неприличие (непристойность) содержания </a:t>
            </a:r>
            <a:r>
              <a:rPr b="0" baseline="0" i="0" lang="en-US" sz="31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это нарушение тематических табу в общении, затрагивание и обсуждение тем, которые в обществе нравственно запрещены к общественному публичному обсуждению. </a:t>
            </a:r>
          </a:p>
          <a:p>
            <a:pPr indent="-377825" lvl="0" marL="377825" marR="0" rtl="0" algn="just">
              <a:lnSpc>
                <a:spcPct val="102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31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7825" lvl="0" marL="377825" marR="0" rtl="0" algn="just">
              <a:lnSpc>
                <a:spcPct val="102000"/>
              </a:lnSpc>
              <a:spcBef>
                <a:spcPts val="2200"/>
              </a:spcBef>
              <a:spcAft>
                <a:spcPts val="150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31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Неприличная форма высказывания</a:t>
            </a:r>
            <a:r>
              <a:rPr b="0" baseline="0" i="0" lang="en-US" sz="31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это облечение смысла в неприличные (непристойные) выражения, резко, то есть грубо нарушающие принятые в обществе нормы культуры речи и культуры общения.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31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7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Shape 648"/>
          <p:cNvSpPr txBox="1"/>
          <p:nvPr/>
        </p:nvSpPr>
        <p:spPr>
          <a:xfrm>
            <a:off x="503237" y="366712"/>
            <a:ext cx="9074149" cy="6386512"/>
          </a:xfrm>
          <a:prstGeom prst="rect">
            <a:avLst/>
          </a:prstGeom>
          <a:noFill/>
          <a:ln>
            <a:noFill/>
          </a:ln>
        </p:spPr>
        <p:txBody>
          <a:bodyPr anchorCtr="0" anchor="t" bIns="50375" lIns="100775" rIns="100775" tIns="50375">
            <a:noAutofit/>
          </a:bodyPr>
          <a:lstStyle/>
          <a:p>
            <a:pPr indent="-377825" lvl="0" marL="377825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Неприличная языковая форма – </a:t>
            </a: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это наличие высказываний в адрес истца, содержащих непристойную лексику и фразеологию, то есть нецензурные слова и выражения, которые оскорбляют общественную мораль, нарушают нормы общественных приличий. </a:t>
            </a:r>
          </a:p>
          <a:p>
            <a:pPr indent="-377825" lvl="0" marL="377825" marR="0" rtl="0" algn="just">
              <a:lnSpc>
                <a:spcPct val="93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1" baseline="0" i="0" sz="2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7825" lvl="0" marL="377825" marR="0" rtl="0" algn="just">
              <a:lnSpc>
                <a:spcPct val="93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Обида – </a:t>
            </a: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индивидуальная субъективная негативная эмоционально-психологическая реакция человека на сообщение о нем негативной информации.</a:t>
            </a:r>
          </a:p>
          <a:p>
            <a:pPr indent="-377825" lvl="0" marL="377825" marR="0" rtl="0" algn="just">
              <a:lnSpc>
                <a:spcPct val="93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1" baseline="0" i="0" sz="2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7825" lvl="0" marL="377825" marR="0" rtl="0" algn="just">
              <a:lnSpc>
                <a:spcPct val="93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Оскорбление</a:t>
            </a: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унижение чести и достоинства другого лица, выраженное в неприличное форме (согласно ст.130 УК РФ).</a:t>
            </a:r>
          </a:p>
        </p:txBody>
      </p:sp>
    </p:spTree>
  </p:cSld>
  <p:clrMapOvr>
    <a:masterClrMapping/>
  </p:clrMapOvr>
  <p:transition spd="slow">
    <p:cut/>
  </p:transition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3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Shape 654"/>
          <p:cNvSpPr txBox="1"/>
          <p:nvPr/>
        </p:nvSpPr>
        <p:spPr>
          <a:xfrm>
            <a:off x="503237" y="366712"/>
            <a:ext cx="9074149" cy="6386512"/>
          </a:xfrm>
          <a:prstGeom prst="rect">
            <a:avLst/>
          </a:prstGeom>
          <a:noFill/>
          <a:ln>
            <a:noFill/>
          </a:ln>
        </p:spPr>
        <p:txBody>
          <a:bodyPr anchorCtr="0" anchor="t" bIns="50375" lIns="100775" rIns="100775" tIns="50375">
            <a:noAutofit/>
          </a:bodyPr>
          <a:lstStyle/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Скрытый смысл </a:t>
            </a:r>
            <a:r>
              <a:rPr b="0" baseline="0" i="0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</a:t>
            </a:r>
            <a:r>
              <a:rPr b="1" baseline="0" i="0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baseline="0" i="0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это неявный смысл, открывающийся реципиенту текста не сразу, а в результате некоторой осуществляемой по определенным правилам, ментальным схемам мыслительной операции, в результате интерпретации реципиентом воспринятых им языковых единиц, высказываний, текстовых фрагментов.</a:t>
            </a:r>
          </a:p>
        </p:txBody>
      </p:sp>
    </p:spTree>
  </p:cSld>
  <p:clrMapOvr>
    <a:masterClrMapping/>
  </p:clrMapOvr>
  <p:transition spd="slow">
    <p:cut/>
  </p:transition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9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Shape 660"/>
          <p:cNvSpPr txBox="1"/>
          <p:nvPr/>
        </p:nvSpPr>
        <p:spPr>
          <a:xfrm>
            <a:off x="503237" y="303212"/>
            <a:ext cx="9074149" cy="1258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50375" lIns="100775" rIns="100775" tIns="50375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Список использованной литературы</a:t>
            </a:r>
          </a:p>
        </p:txBody>
      </p:sp>
      <p:sp>
        <p:nvSpPr>
          <p:cNvPr id="661" name="Shape 661"/>
          <p:cNvSpPr txBox="1"/>
          <p:nvPr/>
        </p:nvSpPr>
        <p:spPr>
          <a:xfrm>
            <a:off x="503237" y="1763711"/>
            <a:ext cx="9074149" cy="5668962"/>
          </a:xfrm>
          <a:prstGeom prst="rect">
            <a:avLst/>
          </a:prstGeom>
          <a:noFill/>
          <a:ln>
            <a:noFill/>
          </a:ln>
        </p:spPr>
        <p:txBody>
          <a:bodyPr anchorCtr="0" anchor="t" bIns="50375" lIns="100775" rIns="100775" tIns="50375">
            <a:noAutofit/>
          </a:bodyPr>
          <a:lstStyle/>
          <a:p>
            <a:pPr indent="-669925" lvl="0" marL="669925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AutoNum type="arabicPeriod"/>
            </a:pP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Бринев К. И. Теоретическая лингвистика и судебная лингвистическая эспертиза: Монография. – Барнаул: АлтГПА, 2009. – 252 с.</a:t>
            </a:r>
          </a:p>
          <a:p>
            <a:pPr indent="-669925" lvl="0" marL="669925" marR="0" rtl="0" algn="just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Гоменюк А. А. Инвективность как языковая агрессия в речевой коммуникации // Publishing house Education and Science s.r.o. URL: </a:t>
            </a:r>
            <a:r>
              <a:rPr b="0" baseline="0" i="0" lang="en-US" sz="26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http://www.rusnauka.com/NPM_2006/Philologia/7_gomenjuk%20a.a..doc.htm</a:t>
            </a: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(дата обращения: 21.12.2014).</a:t>
            </a:r>
          </a:p>
          <a:p>
            <a:pPr indent="-669925" lvl="0" marL="669925" marR="0" rtl="0" algn="just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Грачев М. А. Проблемы становления и формирования лингвокриминалистики как науки // Лингвистика. - Вестник Нижегородского университета им. Н.И. Лобачевского, 2010, № 4 (2), с. 497–500. URL: </a:t>
            </a:r>
            <a:r>
              <a:rPr b="0" baseline="0" i="0" lang="en-US" sz="26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http://www.unn.ru/pages/issues/vestnik/99999999_West_2010_4(2)/24.pdf</a:t>
            </a: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(дата обращения: 07.12.2014).</a:t>
            </a:r>
          </a:p>
          <a:p>
            <a:pPr indent="-669925" lvl="0" marL="669925" marR="0" rtl="0" algn="just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7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Shape 668"/>
          <p:cNvSpPr txBox="1"/>
          <p:nvPr/>
        </p:nvSpPr>
        <p:spPr>
          <a:xfrm>
            <a:off x="503237" y="207962"/>
            <a:ext cx="9074149" cy="7224711"/>
          </a:xfrm>
          <a:prstGeom prst="rect">
            <a:avLst/>
          </a:prstGeom>
          <a:noFill/>
          <a:ln>
            <a:noFill/>
          </a:ln>
        </p:spPr>
        <p:txBody>
          <a:bodyPr anchorCtr="0" anchor="t" bIns="50375" lIns="100775" rIns="100775" tIns="50375">
            <a:noAutofit/>
          </a:bodyPr>
          <a:lstStyle/>
          <a:p>
            <a:pPr indent="-419100" lvl="0" marL="41910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Лингвистическая экспертиза // Эффективное речевое общение (базовые компетенции): словарь-справочник / под. ред. А. П. Сковородникова. – Красноярск: Изд-во Сибирского федерального университета, 2012. – С. 293-294. </a:t>
            </a:r>
          </a:p>
          <a:p>
            <a:pPr indent="-419100" lvl="0" marL="419100" marR="0" rtl="0" algn="just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19100" lvl="0" marL="419100" marR="0" rtl="0" algn="just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Пешков М. А. Лингвокриминалистика: состояние и перспективы развития // Новый юридический журнал. - № 4. 2012. С. 175-178. URL: </a:t>
            </a:r>
            <a:r>
              <a:rPr b="0" baseline="0" i="0" lang="en-US" sz="26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http://www.new.law-books.ru/4-2012/4-22-12.PDF</a:t>
            </a: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(дата обращения: 07.12.2014).</a:t>
            </a:r>
          </a:p>
          <a:p>
            <a:pPr indent="-419100" lvl="0" marL="419100" marR="0" rtl="0" algn="just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19100" lvl="0" marL="419100" marR="0" rtl="0" algn="just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6. Стернин И. А. Метод аппликации ментальных схем в выявлении скрытого смысла высказывания (по материалам лингвистической экспертизы текста) // Текст. Дискурс. Картина мира. – Вып.8. – Воронеж: «Истоки», 2012. –С. 38-48.</a:t>
            </a:r>
          </a:p>
        </p:txBody>
      </p:sp>
    </p:spTree>
  </p:cSld>
  <p:clrMapOvr>
    <a:masterClrMapping/>
  </p:clrMapOvr>
  <p:transition spd="slow">
    <p:cut/>
  </p:transition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3" name="Shape 6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Shape 674"/>
          <p:cNvSpPr txBox="1"/>
          <p:nvPr>
            <p:ph idx="1" type="body"/>
          </p:nvPr>
        </p:nvSpPr>
        <p:spPr>
          <a:xfrm>
            <a:off x="503237" y="366712"/>
            <a:ext cx="9074149" cy="6386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77825" lvl="0" marL="377825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7. Стернин И. А. Оскорбление и неприличная языковая форма как предмет лингвистической экспертизы (бытовое и юридическое понимание) // Антропотекст -1. – Изд-во Томского университета, 2006. – С.339-353</a:t>
            </a:r>
          </a:p>
          <a:p>
            <a:pPr indent="-377825" lvl="0" marL="377825" marR="0" rtl="0" algn="just">
              <a:lnSpc>
                <a:spcPct val="80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indent="-377825" lvl="0" marL="377825" marR="0" rtl="0" algn="just">
              <a:lnSpc>
                <a:spcPct val="80000"/>
              </a:lnSpc>
              <a:spcBef>
                <a:spcPts val="2100"/>
              </a:spcBef>
              <a:spcAft>
                <a:spcPts val="150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8. Чернявская Н. А. Актуальные проблемы лингвокриминалистики // Язык и социальная динамика: материалы Всерос. науч.-практ. конф. (21 мая 2011 г., Красноярск): в 2 ч. / отв. Ред. А. В. Михайлов, С. В. Волынкина. – Ч. 1. – Красноярск: Сиб. гос. аэрокосмич. ун-т., 2011. – С. 165-168. 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2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679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Shape 680"/>
          <p:cNvSpPr txBox="1"/>
          <p:nvPr/>
        </p:nvSpPr>
        <p:spPr>
          <a:xfrm>
            <a:off x="754062" y="1636712"/>
            <a:ext cx="8567737" cy="1619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4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Лингвоперсонология</a:t>
            </a:r>
          </a:p>
        </p:txBody>
      </p:sp>
      <p:sp>
        <p:nvSpPr>
          <p:cNvPr id="681" name="Shape 681"/>
          <p:cNvSpPr txBox="1"/>
          <p:nvPr/>
        </p:nvSpPr>
        <p:spPr>
          <a:xfrm>
            <a:off x="3024186" y="5616575"/>
            <a:ext cx="7054849" cy="1931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42900" lvl="0" marL="34290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1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Новикова Ксения</a:t>
            </a:r>
          </a:p>
          <a:p>
            <a:pPr indent="-342900" lvl="0" marL="34290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1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курс магистратуры, ИТФО</a:t>
            </a:r>
          </a:p>
        </p:txBody>
      </p:sp>
      <p:sp>
        <p:nvSpPr>
          <p:cNvPr id="682" name="Shape 682"/>
          <p:cNvSpPr/>
          <p:nvPr/>
        </p:nvSpPr>
        <p:spPr>
          <a:xfrm>
            <a:off x="431800" y="6551612"/>
            <a:ext cx="1368425" cy="863599"/>
          </a:xfrm>
          <a:prstGeom prst="horizontalScroll">
            <a:avLst>
              <a:gd fmla="val 12500" name="adj"/>
            </a:avLst>
          </a:prstGeom>
          <a:solidFill>
            <a:srgbClr val="FFFFFF"/>
          </a:solidFill>
          <a:ln cap="sq" w="9525">
            <a:solidFill>
              <a:srgbClr val="333333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000" lIns="90000" rIns="90000" tIns="450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1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начало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/>
          <p:nvPr/>
        </p:nvSpPr>
        <p:spPr>
          <a:xfrm>
            <a:off x="503237" y="301625"/>
            <a:ext cx="9070974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2770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1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Методика</a:t>
            </a:r>
          </a:p>
        </p:txBody>
      </p:sp>
      <p:sp>
        <p:nvSpPr>
          <p:cNvPr id="355" name="Shape 355"/>
          <p:cNvSpPr txBox="1"/>
          <p:nvPr/>
        </p:nvSpPr>
        <p:spPr>
          <a:xfrm>
            <a:off x="503237" y="1768475"/>
            <a:ext cx="9070974" cy="49895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20150">
            <a:noAutofit/>
          </a:bodyPr>
          <a:lstStyle/>
          <a:p>
            <a:pPr indent="-322262" lvl="0" marL="423862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ymbol"/>
              <a:buChar char="●"/>
            </a:pPr>
            <a:r>
              <a:rPr b="0" baseline="0" i="1" lang="en-US" sz="32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Методика преподавания иностранного языка</a:t>
            </a:r>
          </a:p>
          <a:p>
            <a:pPr indent="-322262" lvl="0" marL="423862" marR="0" rtl="0" algn="l">
              <a:lnSpc>
                <a:spcPct val="95000"/>
              </a:lnSpc>
              <a:spcBef>
                <a:spcPts val="1400"/>
              </a:spcBef>
              <a:spcAft>
                <a:spcPts val="1400"/>
              </a:spcAft>
              <a:buClr>
                <a:srgbClr val="000000"/>
              </a:buClr>
              <a:buSzPct val="100000"/>
              <a:buFont typeface="Noto Symbol"/>
              <a:buChar char="●"/>
            </a:pPr>
            <a:r>
              <a:rPr b="0" baseline="0" i="1" lang="en-US" sz="32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Методика преподавания русского языка и литературы</a:t>
            </a:r>
          </a:p>
        </p:txBody>
      </p:sp>
      <p:sp>
        <p:nvSpPr>
          <p:cNvPr id="356" name="Shape 356"/>
          <p:cNvSpPr/>
          <p:nvPr/>
        </p:nvSpPr>
        <p:spPr>
          <a:xfrm>
            <a:off x="431800" y="6551612"/>
            <a:ext cx="1368425" cy="863599"/>
          </a:xfrm>
          <a:prstGeom prst="horizontalScroll">
            <a:avLst>
              <a:gd fmla="val 12500" name="adj"/>
            </a:avLst>
          </a:prstGeom>
          <a:solidFill>
            <a:srgbClr val="FFFFFF"/>
          </a:solidFill>
          <a:ln cap="sq" w="9525">
            <a:solidFill>
              <a:srgbClr val="333333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000" lIns="90000" rIns="90000" tIns="450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1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начало</a:t>
            </a:r>
          </a:p>
        </p:txBody>
      </p:sp>
    </p:spTree>
  </p:cSld>
  <p:clrMapOvr>
    <a:masterClrMapping/>
  </p:clrMapOvr>
  <p:transition spd="slow">
    <p:cut/>
  </p:transition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688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Shape 689"/>
          <p:cNvSpPr txBox="1"/>
          <p:nvPr/>
        </p:nvSpPr>
        <p:spPr>
          <a:xfrm>
            <a:off x="198436" y="446087"/>
            <a:ext cx="9377361" cy="873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Лингвоперсонология</a:t>
            </a: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690" name="Shape 690"/>
          <p:cNvSpPr txBox="1"/>
          <p:nvPr/>
        </p:nvSpPr>
        <p:spPr>
          <a:xfrm>
            <a:off x="198436" y="1160462"/>
            <a:ext cx="9524999" cy="6349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Раздел лингвистики, изучающий «человека говорящего», т. е. языковую личность, обладающую набором языковых способностей, обусловливающих языковое разнообразие и вариативность речевой деятельности. 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Пересечение когнитивной лингвистики, социолингвистики и лингвопсихологии – имеет </a:t>
            </a:r>
            <a:r>
              <a:rPr b="0" baseline="0" i="1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целью</a:t>
            </a: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изучение гендерных, профессиональных, ментальнопсихологических особенностей языковой личности и ее типов в данных аспектах.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Интерес к личности в отечественном языкознании появляется в сфере лингводидактики (работы Ф.М. Буслаева, А.Н. Гвоздева). Более полно понятие «языковая личность» описывается в 80-х гг. XX в. в трудах Г.И. Богина, Ю.Н. Караулова. Рассмотрение языка в качестве доминирующей черты отдельного его носителя и общества в целом привело к формированию антропоцентрического подхода в языкознании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696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" name="Shape 697"/>
          <p:cNvSpPr txBox="1"/>
          <p:nvPr/>
        </p:nvSpPr>
        <p:spPr>
          <a:xfrm>
            <a:off x="436562" y="207962"/>
            <a:ext cx="9150350" cy="760411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Объект и предмет изучения</a:t>
            </a:r>
          </a:p>
        </p:txBody>
      </p:sp>
      <p:sp>
        <p:nvSpPr>
          <p:cNvPr id="698" name="Shape 698"/>
          <p:cNvSpPr txBox="1"/>
          <p:nvPr/>
        </p:nvSpPr>
        <p:spPr>
          <a:xfrm>
            <a:off x="436562" y="1081087"/>
            <a:ext cx="9048749" cy="5672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Объект изучения:</a:t>
            </a: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языковая личность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лингвистической традиции под «</a:t>
            </a:r>
            <a:r>
              <a:rPr b="1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языковой личностью</a:t>
            </a: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» понимается «человек как носитель языка, взятый со стороны его способности к речевой деятельности, т. е. комплекс психофизиологических свойств индивида, позволяющий ему производить и воспринимать речевые произведения – по существу личность речевая» [Богин Г. И. Модель языковой личности в ее отношении к разновидностям текстов. Л., 1984. С. 3].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Предмет:</a:t>
            </a: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характеристики языковой личности, посвященные интерпретативной деятельности индивида с позиции адресата.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Схождение, пересечение задач лингвоперсонологии и специфического  этноязыкового  миромоделирования. 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1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Например, русский тип языкового мышления.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Проявление национальной ментальности в структурах языков.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Типологии языковых личностей и диагностирование различных типов носителей языка.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704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Shape 705"/>
          <p:cNvSpPr txBox="1"/>
          <p:nvPr/>
        </p:nvSpPr>
        <p:spPr>
          <a:xfrm>
            <a:off x="436562" y="287337"/>
            <a:ext cx="9286874" cy="6040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Проблемы формирования методологических основ лингвоперсонологии</a:t>
            </a:r>
          </a:p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3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Выбор исследуемого объекта: в связи с разной трактовкой исходного понятия “языковая личность”.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Сбор материала: фиксация речи информанта в естественных условиях общения.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Выделение круга параметров лингвоперсонологического портретирования не имеет единого решения: зависит от целей, которые ставит перед собой лингвист.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71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Shape 712"/>
          <p:cNvSpPr txBox="1"/>
          <p:nvPr/>
        </p:nvSpPr>
        <p:spPr>
          <a:xfrm>
            <a:off x="674687" y="128586"/>
            <a:ext cx="8901112" cy="1031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Актуальные проблемы</a:t>
            </a:r>
          </a:p>
        </p:txBody>
      </p:sp>
      <p:sp>
        <p:nvSpPr>
          <p:cNvPr id="713" name="Shape 713"/>
          <p:cNvSpPr txBox="1"/>
          <p:nvPr/>
        </p:nvSpPr>
        <p:spPr>
          <a:xfrm>
            <a:off x="198436" y="1089025"/>
            <a:ext cx="9377361" cy="5751511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215900" lvl="0" marL="21590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Разработка терминосистемы.</a:t>
            </a:r>
          </a:p>
          <a:p>
            <a:pPr indent="-215900" lvl="0" marL="21590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ЯЛ носителя элитарной речевой культуры, как эталон подлинной речевой культуры, редко встречаемой в условиях естественных ситуациях общения.</a:t>
            </a:r>
          </a:p>
          <a:p>
            <a:pPr indent="-215900" lvl="0" marL="21590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Разработка обобщенного теоретического образа эффективной ЯЛ на основе анализа ЯЛ конкретного носителя элитарной речевой культуры.</a:t>
            </a:r>
          </a:p>
          <a:p>
            <a:pPr indent="-215900" lvl="0" marL="21590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Классификация речевых жанров ЯЛ – в связи с необозримым многообразием речевых жанров до сих пор не существует их единой типологии.</a:t>
            </a:r>
          </a:p>
          <a:p>
            <a:pPr indent="-215900" lvl="0" marL="21590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Исследование процессов восприятия и интерпретации текстов рядовым читателем.</a:t>
            </a:r>
          </a:p>
        </p:txBody>
      </p:sp>
    </p:spTree>
  </p:cSld>
  <p:clrMapOvr>
    <a:masterClrMapping/>
  </p:clrMapOvr>
  <p:transition spd="slow">
    <p:cut/>
  </p:transition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719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Shape 720"/>
          <p:cNvSpPr txBox="1"/>
          <p:nvPr/>
        </p:nvSpPr>
        <p:spPr>
          <a:xfrm>
            <a:off x="119061" y="303212"/>
            <a:ext cx="9456737" cy="69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Актуальный глоссарий</a:t>
            </a:r>
          </a:p>
        </p:txBody>
      </p:sp>
      <p:sp>
        <p:nvSpPr>
          <p:cNvPr id="721" name="Shape 721"/>
          <p:cNvSpPr txBox="1"/>
          <p:nvPr/>
        </p:nvSpPr>
        <p:spPr>
          <a:xfrm>
            <a:off x="119061" y="1081087"/>
            <a:ext cx="9763124" cy="6111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Антропотекст</a:t>
            </a: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текст, рассматриваемый не как языковая система, а как «человеческий документ», как проявление человека во всех сторонах его бытия – социального и психологического, индивидуального и типового, учебного и профессионального и т.п.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Модельные языковые личности </a:t>
            </a: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конструкты, формируемые исследователем на основе дискурса персонажа художественного произведения, «коллективные ЯЛ» той или иной социолингвистической группы и реальные ЯЛ.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Речевой жанр</a:t>
            </a: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речевое поведение говорящего, умение пользоваться средствами языка для достижения тех или иных коммуникативных целей; языковая картина мира личности, ее нравственные, этические и эстетические ценности. Различные РЖ выявляют особенности взаимоотношений субъектов речевого общения, культурные, социальные, речевые традиции языкового социума.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Социопсихотекст </a:t>
            </a: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результат сложного, нередко весьма противоречивого взаимодействия автора и "потребителя" его речевой продукции, и если автор имеет намерение (а отсутствие такого намерения противоестественно для нормальной коммуникации) быть понятым своим адресатом, то в тексте найдет отражение и ориентация автора на определенного (в той или иной мере, разумеется) адресата (тип адресатов). 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1" baseline="0" i="0" sz="2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baseline="0" i="0" sz="2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727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Shape 728"/>
          <p:cNvSpPr txBox="1"/>
          <p:nvPr/>
        </p:nvSpPr>
        <p:spPr>
          <a:xfrm>
            <a:off x="119061" y="49211"/>
            <a:ext cx="9467850" cy="1111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Источники</a:t>
            </a:r>
            <a:b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Авторефераты диссертаций. Мониторинг ВАК.</a:t>
            </a:r>
          </a:p>
        </p:txBody>
      </p:sp>
      <p:sp>
        <p:nvSpPr>
          <p:cNvPr id="729" name="Shape 729"/>
          <p:cNvSpPr txBox="1"/>
          <p:nvPr/>
        </p:nvSpPr>
        <p:spPr>
          <a:xfrm>
            <a:off x="119061" y="1239837"/>
            <a:ext cx="9842499" cy="5592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Алышева Ю.С. Речевой портрет современного политического лидера: автореферат диссертации на соискание ученой степени кандитата филологических наук. Специальность 10.02.01  - &lt;Русский язык&gt; / Алышева Юлия Сергеевна; [Волгоград. гос. ун-т]. – Волгоград, 2013. – 21 с.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Власкова М.В. Языковая личность бывшего сельского жителя: автореферат диссертации на соискание ученой степени кандидата филологических наук. Специальность 10.02.01  - &lt;Русский язык&gt; / Власкова Маргарита Витальевна; [Арзамасс. гос. пед. ин-т им. А.П. Гайдара]. – Киров, 2012. – 24 с.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Грачев А.М. Распознавание звучащей русской речи в теоретическом экспериментальном освещении: семейные, возрастные и гендерные аспекты лингвистической идентификации личности: автореферат диссертации на соискание ученой степени кандидата филологических наук. Специальность 10.02.01 - &lt;Русский язык&gt; / Грачев Александр Михайлович; [Нижегород. гос. ун-т им. Н.И. Лобачевского]. – Нижний Новгород, 2013. – 25 с.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Колышкина И.М. Изображение фрустрирующей языковой личности в русских художественных и эпистолярных текстах: автореферат диссертации на соискание ученой степени кандидата филологических наук. Специальность 10.02.01 - &lt;Русский язык&gt; / Колышкина Ирина Михайловна; [Липецк. гос. пед. ун-т]. – Тамбов, 2012. – 22с.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0" baseline="0" i="0" sz="2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735" name="Shape 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" name="Shape 736"/>
          <p:cNvSpPr txBox="1"/>
          <p:nvPr/>
        </p:nvSpPr>
        <p:spPr>
          <a:xfrm>
            <a:off x="119061" y="49211"/>
            <a:ext cx="9467850" cy="1111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Источники</a:t>
            </a:r>
            <a:b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Авторефераты диссертаций. Мониторинг ВАК.</a:t>
            </a:r>
          </a:p>
        </p:txBody>
      </p:sp>
      <p:sp>
        <p:nvSpPr>
          <p:cNvPr id="737" name="Shape 737"/>
          <p:cNvSpPr txBox="1"/>
          <p:nvPr/>
        </p:nvSpPr>
        <p:spPr>
          <a:xfrm>
            <a:off x="119061" y="1008062"/>
            <a:ext cx="9842499" cy="5592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Алышева Ю.С. Речевой портрет современного политического лидера: автореферат диссертации на соискание ученой степени кандитата филологических наук. Специальность 10.02.01  - &lt;Русский язык&gt; / Алышева Юлия Сергеевна; [Волгоград. гос. ун-т]. – Волгоград, 2013. – 21 с.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Грачев А.М. Распознавание звучащей русской речи в теоретическом экспериментальном освещении: семейные, возрастные и гендерные аспекты лингвистической идентификации личности: автореферат диссертации на соискание ученой степени кандидата филологических наук. Специальность 10.02.01 - &lt;Русский язык&gt; / Грачев Александр Михайлович; [Нижегород. гос. ун-т им. Н.И. Лобачевского]. – Нижний Новгород, 2013. – 25 с.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Савельева И.В. Вариативность стратегий текстовосприятия и текстопорождения:</a:t>
            </a:r>
            <a:b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лингвоперсонологический аспект (на материале текстов политических  интернет-комментариев): автореферат диссертации на соискание ученой степени кандидата филологических наук. Специальность 10.02.01 - &lt;Русский язык&gt; / Савельева Ирина Викторовна; [Кемеров. гос. ун-т]. – Кемерово, 2013. – 26 с.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Тваржинская О.В.</a:t>
            </a:r>
            <a:r>
              <a:rPr b="0" baseline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Обыденная герменевтика поэтического текста: лингвоперсонологический аспект (на материале интерпретации стихотворений А. А. Фета рядовыми носителями русского языка): автореферат диссертации на соискание ученой степени кандитата филологических наук. Специальность 10.02.01 - &lt;Русский язык&gt; / Тваржинская Ольга Викторовна; [Кемеров. гос. ун-т]. – Кемерово, 2013. – 27 с.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Шаталова О. В. Синтаксическая характеристика языковой личности: автореферат диссертации на соискание ученой степени доктора филологических наук. Специальность 10.02.01 - &lt;Русский язык&gt; / Шаталова Ольга Васильевна; [Елецк. гос. ун-т им. И.А. Бунина]. – Елец, 2012. – 51 с.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743" name="Shape 7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" name="Shape 744"/>
          <p:cNvSpPr txBox="1"/>
          <p:nvPr/>
        </p:nvSpPr>
        <p:spPr>
          <a:xfrm>
            <a:off x="119061" y="144461"/>
            <a:ext cx="9456737" cy="69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Источники</a:t>
            </a:r>
          </a:p>
        </p:txBody>
      </p:sp>
      <p:sp>
        <p:nvSpPr>
          <p:cNvPr id="745" name="Shape 745"/>
          <p:cNvSpPr txBox="1"/>
          <p:nvPr/>
        </p:nvSpPr>
        <p:spPr>
          <a:xfrm>
            <a:off x="198436" y="873125"/>
            <a:ext cx="9763124" cy="5751511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1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Голев Н.Д. </a:t>
            </a: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Лингвоперсонология: типы языковых личностей и личностно-ориентированное обучение / Н.Д. Голев; Барнаульск. гос. пед. ун-т. – Барнаул:  Издательство Барнаульск. гос. пед. кн-т, 2006. – 435 с.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1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Иванцова Е.В. </a:t>
            </a: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Проблемы формирования методологических основ лингвоперсонологии //Вестник ТГУ. Филология. 2008. № 3 (4.) С. 27–41.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1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Караулов Ю.Н., Красильникова Е.В. </a:t>
            </a: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Русская языковая личность и задачи ее изучения // Язык и личность. М., 1989. С. 3–11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1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Караулов Ю. Н. </a:t>
            </a: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Русский язык и языковая личность. / Ю.Н. Караулов. - М., 1987. – 262 с.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1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Кочеткова Т.В. </a:t>
            </a: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Проблема изучения языковой личности носителя элитарной речевой культуры (обзор) // Вопросы стилистики. Вып. 26. Язык и человек. Саратов, 1996. С. 14–24.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1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Татаринцева Е.Н. </a:t>
            </a: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Лингвоперсонологическое функционирование принципов русской орфоргафии: автореферат диссертации на соискание ученой степени кандидата филологических наук. Специальность 10.02.01 - &lt;Русский язык&gt; / Татаринцева Елена Николаевна; [Алтайский гос. ун-т] – Барнаул, 2007. – 24 с.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75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" name="Shape 752"/>
          <p:cNvSpPr txBox="1"/>
          <p:nvPr/>
        </p:nvSpPr>
        <p:spPr>
          <a:xfrm>
            <a:off x="503237" y="1166812"/>
            <a:ext cx="9070974" cy="603408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30225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4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Математическая лингвистика</a:t>
            </a:r>
            <a:br>
              <a:rPr b="1" baseline="0" i="0" lang="en-US" sz="4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baseline="0" i="0" lang="en-US" sz="4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baseline="0" i="0" lang="en-US" sz="4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baseline="0" i="0" lang="en-US" sz="4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baseline="0" i="0" lang="en-US" sz="4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baseline="0" i="1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Новикова Александра, </a:t>
            </a:r>
            <a:br>
              <a:rPr b="0" baseline="0" i="1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baseline="0" i="1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курс магистратуры, ТФО</a:t>
            </a:r>
          </a:p>
        </p:txBody>
      </p:sp>
      <p:sp>
        <p:nvSpPr>
          <p:cNvPr id="753" name="Shape 753"/>
          <p:cNvSpPr/>
          <p:nvPr/>
        </p:nvSpPr>
        <p:spPr>
          <a:xfrm>
            <a:off x="431800" y="6551612"/>
            <a:ext cx="1368425" cy="863599"/>
          </a:xfrm>
          <a:prstGeom prst="horizontalScroll">
            <a:avLst>
              <a:gd fmla="val 12500" name="adj"/>
            </a:avLst>
          </a:prstGeom>
          <a:solidFill>
            <a:srgbClr val="FFFFFF"/>
          </a:solidFill>
          <a:ln cap="sq" w="9525">
            <a:solidFill>
              <a:srgbClr val="333333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000" lIns="90000" rIns="90000" tIns="450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1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начало</a:t>
            </a:r>
          </a:p>
        </p:txBody>
      </p:sp>
    </p:spTree>
  </p:cSld>
  <p:clrMapOvr>
    <a:masterClrMapping/>
  </p:clrMapOvr>
  <p:transition spd="slow">
    <p:cut/>
  </p:transition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759" name="Shape 7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Shape 760"/>
          <p:cNvSpPr txBox="1"/>
          <p:nvPr/>
        </p:nvSpPr>
        <p:spPr>
          <a:xfrm>
            <a:off x="287337" y="466725"/>
            <a:ext cx="9504361" cy="6772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20150">
            <a:noAutofit/>
          </a:bodyPr>
          <a:lstStyle/>
          <a:p>
            <a:pPr indent="-206375" lvl="0" marL="206375" marR="0" rtl="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Математическая лингвистика</a:t>
            </a: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— отрасль языкознания, занимающаяся изучением возможностей применения математических методов к изучению и описанию языка.</a:t>
            </a:r>
          </a:p>
          <a:p>
            <a:pPr indent="-206375" lvl="0" marL="206375" marR="0" rtl="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06375" lvl="0" marL="206375" marR="0" rtl="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Возникла в США в 1950-х годах. В СССР исследования в области МЛ стали проводиться с 1960-х годов.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3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1" name="Shape 761"/>
          <p:cNvSpPr txBox="1"/>
          <p:nvPr/>
        </p:nvSpPr>
        <p:spPr>
          <a:xfrm>
            <a:off x="3384550" y="566737"/>
            <a:ext cx="3816349" cy="657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Определение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 txBox="1"/>
          <p:nvPr/>
        </p:nvSpPr>
        <p:spPr>
          <a:xfrm>
            <a:off x="792162" y="1971675"/>
            <a:ext cx="8648699" cy="3284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5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Контрастивная лингвистика</a:t>
            </a:r>
          </a:p>
        </p:txBody>
      </p:sp>
      <p:sp>
        <p:nvSpPr>
          <p:cNvPr id="364" name="Shape 364"/>
          <p:cNvSpPr txBox="1"/>
          <p:nvPr/>
        </p:nvSpPr>
        <p:spPr>
          <a:xfrm>
            <a:off x="2952750" y="5543550"/>
            <a:ext cx="7054849" cy="1931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1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Мкртчян Нарине</a:t>
            </a: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1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курс магистратуры, ТФО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1" sz="3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5" name="Shape 365"/>
          <p:cNvSpPr/>
          <p:nvPr/>
        </p:nvSpPr>
        <p:spPr>
          <a:xfrm>
            <a:off x="431800" y="6551612"/>
            <a:ext cx="1368425" cy="863599"/>
          </a:xfrm>
          <a:prstGeom prst="horizontalScroll">
            <a:avLst>
              <a:gd fmla="val 12500" name="adj"/>
            </a:avLst>
          </a:prstGeom>
          <a:solidFill>
            <a:srgbClr val="FFFFFF"/>
          </a:solidFill>
          <a:ln cap="sq" w="9525">
            <a:solidFill>
              <a:srgbClr val="333333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000" lIns="90000" rIns="90000" tIns="450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1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начало</a:t>
            </a:r>
          </a:p>
        </p:txBody>
      </p:sp>
    </p:spTree>
  </p:cSld>
  <p:clrMapOvr>
    <a:masterClrMapping/>
  </p:clrMapOvr>
  <p:transition spd="slow">
    <p:cut/>
  </p:transition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767" name="Shape 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Shape 768"/>
          <p:cNvSpPr txBox="1"/>
          <p:nvPr/>
        </p:nvSpPr>
        <p:spPr>
          <a:xfrm>
            <a:off x="503237" y="-215900"/>
            <a:ext cx="9070974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2770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Объект, предмет, цели и задачи</a:t>
            </a:r>
          </a:p>
        </p:txBody>
      </p:sp>
      <p:sp>
        <p:nvSpPr>
          <p:cNvPr id="769" name="Shape 769"/>
          <p:cNvSpPr txBox="1"/>
          <p:nvPr/>
        </p:nvSpPr>
        <p:spPr>
          <a:xfrm>
            <a:off x="360362" y="1152525"/>
            <a:ext cx="9070974" cy="61912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20150">
            <a:noAutofit/>
          </a:bodyPr>
          <a:lstStyle/>
          <a:p>
            <a:pPr indent="0" lvl="0" marL="0" marR="0" rtl="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Объект — </a:t>
            </a: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естественные и искусственные языки.</a:t>
            </a:r>
          </a:p>
          <a:p>
            <a:pPr indent="0" lvl="0" marL="0" marR="0" rtl="0" algn="just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Предмет</a:t>
            </a: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— разработка алгоритмов и прикладных программ для обработки языковой информации.</a:t>
            </a:r>
          </a:p>
          <a:p>
            <a:pPr indent="0" lvl="0" marL="0" marR="0" rtl="0" algn="just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Задачи:</a:t>
            </a:r>
          </a:p>
          <a:p>
            <a:pPr indent="0" lvl="0" marL="0" marR="0" rtl="0" algn="just">
              <a:lnSpc>
                <a:spcPct val="95000"/>
              </a:lnSpc>
              <a:spcBef>
                <a:spcPts val="1400"/>
              </a:spcBef>
              <a:spcAft>
                <a:spcPts val="140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Информационный поиск, машинный перевод, автоматическое извлечение фактов из текста, тематическая рубрикация документов, создание диалоговых систем и систем представления знаний, синтез и распознавание речи, автоматическая лексикография, терминоведение, автоматическая атрибуция текстов, квантитативная лингвистика, теория лингвистического моделирования и т.д.</a:t>
            </a:r>
          </a:p>
        </p:txBody>
      </p:sp>
    </p:spTree>
  </p:cSld>
  <p:clrMapOvr>
    <a:masterClrMapping/>
  </p:clrMapOvr>
  <p:transition spd="slow">
    <p:cut/>
  </p:transition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775" name="Shape 7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" name="Shape 776"/>
          <p:cNvSpPr txBox="1"/>
          <p:nvPr/>
        </p:nvSpPr>
        <p:spPr>
          <a:xfrm>
            <a:off x="215900" y="1368425"/>
            <a:ext cx="9791700" cy="70564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20150">
            <a:noAutofit/>
          </a:bodyPr>
          <a:lstStyle/>
          <a:p>
            <a:pPr indent="0" lvl="0" marL="0" marR="0" rtl="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настоящее время основные усилия сосредоточены на разработке внутриязыковой структуры компьютерного тезауруса RussNet  (кафедра математической лингвистики СПБГУ);</a:t>
            </a:r>
          </a:p>
          <a:p>
            <a:pPr indent="0" lvl="0" marL="0" marR="0" rtl="0" algn="just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обработка текстов на естественном языке;</a:t>
            </a:r>
          </a:p>
          <a:p>
            <a:pPr indent="0" lvl="0" marL="0" marR="0" rtl="0" algn="just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создание электронных словарей, тезаурусов, онтологий;</a:t>
            </a:r>
          </a:p>
          <a:p>
            <a:pPr indent="0" lvl="0" marL="0" marR="0" rtl="0" algn="just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разработка систем машинного перевода;</a:t>
            </a:r>
          </a:p>
          <a:p>
            <a:pPr indent="0" lvl="0" marL="0" marR="0" rtl="0" algn="just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автореферирование;</a:t>
            </a:r>
          </a:p>
          <a:p>
            <a:pPr indent="0" lvl="0" marL="0" marR="0" rtl="0" algn="just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построение систем управления знаниями (экспертные системы);</a:t>
            </a:r>
          </a:p>
          <a:p>
            <a:pPr indent="0" lvl="0" marL="0" marR="0" rtl="0" algn="just">
              <a:lnSpc>
                <a:spcPct val="95000"/>
              </a:lnSpc>
              <a:spcBef>
                <a:spcPts val="1400"/>
              </a:spcBef>
              <a:spcAft>
                <a:spcPts val="140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системы автоматического распознавания и синтеза речи.</a:t>
            </a:r>
          </a:p>
        </p:txBody>
      </p:sp>
      <p:sp>
        <p:nvSpPr>
          <p:cNvPr id="777" name="Shape 777"/>
          <p:cNvSpPr txBox="1"/>
          <p:nvPr/>
        </p:nvSpPr>
        <p:spPr>
          <a:xfrm>
            <a:off x="3384550" y="287337"/>
            <a:ext cx="8856662" cy="712786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Проблемы</a:t>
            </a:r>
          </a:p>
        </p:txBody>
      </p:sp>
    </p:spTree>
  </p:cSld>
  <p:clrMapOvr>
    <a:masterClrMapping/>
  </p:clrMapOvr>
  <p:transition spd="slow">
    <p:cut/>
  </p:transition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783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Shape 784"/>
          <p:cNvSpPr txBox="1"/>
          <p:nvPr/>
        </p:nvSpPr>
        <p:spPr>
          <a:xfrm>
            <a:off x="461962" y="-238125"/>
            <a:ext cx="9069386" cy="1260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Актуальный глоссарий</a:t>
            </a:r>
          </a:p>
        </p:txBody>
      </p:sp>
      <p:sp>
        <p:nvSpPr>
          <p:cNvPr id="785" name="Shape 785"/>
          <p:cNvSpPr txBox="1"/>
          <p:nvPr/>
        </p:nvSpPr>
        <p:spPr>
          <a:xfrm>
            <a:off x="144461" y="144461"/>
            <a:ext cx="9791700" cy="68405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28075">
            <a:noAutofit/>
          </a:bodyPr>
          <a:lstStyle/>
          <a:p>
            <a:pPr indent="-215900" lvl="0" marL="215900" marR="0" rtl="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1" baseline="0" i="0" sz="2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15900" lvl="0" marL="215900" marR="0" rtl="0" algn="just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1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Автореферирование</a:t>
            </a: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— выделение из текста смысловой, эмотивной, оценочной и прочей информации с помощью специальных компьютерных систем. </a:t>
            </a:r>
          </a:p>
          <a:p>
            <a:pPr indent="-215900" lvl="0" marL="215900" marR="0" rtl="0" algn="just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1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Извлечение информации</a:t>
            </a: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— это задача автоматического извлечения (построения) структурированных данных из неструктурированных или слабоструктурированных машиночитаемых документов.</a:t>
            </a:r>
          </a:p>
          <a:p>
            <a:pPr indent="-215900" lvl="0" marL="215900" marR="0" rtl="0" algn="just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1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Информационный поиск</a:t>
            </a: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— процесс поиска неструктурированной документальной информации, удовлетворяющей информационные потребности и наука об этом поиске</a:t>
            </a:r>
            <a:r>
              <a:rPr b="0" baseline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indent="-215900" lvl="0" marL="215900" marR="0" rtl="0" algn="just">
              <a:lnSpc>
                <a:spcPct val="95000"/>
              </a:lnSpc>
              <a:spcBef>
                <a:spcPts val="1400"/>
              </a:spcBef>
              <a:spcAft>
                <a:spcPts val="140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1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Обработка текстов естественного языка (Natural Language Processing, NLP) — </a:t>
            </a: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общее направление искусственного интеллекта и математической лингвистики. Оно изучает проблемы компьютерного анализа и синтеза естественных языков. Применительно к искусственному интеллекту анализ означает понимание языка, а синтез — генерацию грамотного текста.</a:t>
            </a:r>
          </a:p>
        </p:txBody>
      </p:sp>
    </p:spTree>
  </p:cSld>
  <p:clrMapOvr>
    <a:masterClrMapping/>
  </p:clrMapOvr>
  <p:transition spd="slow">
    <p:cut/>
  </p:transition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791" name="Shape 7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" name="Shape 792"/>
          <p:cNvSpPr txBox="1"/>
          <p:nvPr/>
        </p:nvSpPr>
        <p:spPr>
          <a:xfrm>
            <a:off x="503237" y="-252412"/>
            <a:ext cx="9069386" cy="1260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Актуальный глоссарий</a:t>
            </a:r>
          </a:p>
        </p:txBody>
      </p:sp>
      <p:sp>
        <p:nvSpPr>
          <p:cNvPr id="793" name="Shape 793"/>
          <p:cNvSpPr txBox="1"/>
          <p:nvPr/>
        </p:nvSpPr>
        <p:spPr>
          <a:xfrm>
            <a:off x="144461" y="863600"/>
            <a:ext cx="9720261" cy="76898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28075">
            <a:noAutofit/>
          </a:bodyPr>
          <a:lstStyle/>
          <a:p>
            <a:pPr indent="-207961" lvl="0" marL="207961" marR="0" rtl="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ymbol"/>
              <a:buChar char="●"/>
            </a:pPr>
            <a:r>
              <a:rPr b="1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Онтология</a:t>
            </a: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— формальное описание определенного набора понятий, сущностей. Онтология должна иметь формат, который компьютер сможет легко обработать; Информационные онтологии создаются всегда с конкретными целями — решения конструкторских задач.</a:t>
            </a:r>
          </a:p>
          <a:p>
            <a:pPr indent="-207961" lvl="0" marL="207961" marR="0" rtl="0" algn="just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ymbol"/>
              <a:buChar char="●"/>
            </a:pPr>
            <a:r>
              <a:rPr b="1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Синтез речи</a:t>
            </a: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— процесс преобразования текста в речь.</a:t>
            </a:r>
          </a:p>
          <a:p>
            <a:pPr indent="-207961" lvl="0" marL="207961" marR="0" rtl="0" algn="just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ymbol"/>
              <a:buChar char="●"/>
            </a:pPr>
            <a:r>
              <a:rPr b="1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Экспертная система</a:t>
            </a: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— компьютерная система, способная частично заменить специалиста-эксперта в разрешении проблемной ситуации (например, определять наиболее подходящие лекарства по наблюдаемым у пациента симптомам заболевания).</a:t>
            </a:r>
          </a:p>
          <a:p>
            <a:pPr indent="-207961" lvl="0" marL="207961" marR="0" rtl="0" algn="just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0" baseline="0" i="0" sz="3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799" name="Shape 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Shape 800"/>
          <p:cNvSpPr txBox="1"/>
          <p:nvPr/>
        </p:nvSpPr>
        <p:spPr>
          <a:xfrm>
            <a:off x="503237" y="-252412"/>
            <a:ext cx="9069386" cy="1260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Источники</a:t>
            </a:r>
          </a:p>
        </p:txBody>
      </p:sp>
      <p:sp>
        <p:nvSpPr>
          <p:cNvPr id="801" name="Shape 801"/>
          <p:cNvSpPr txBox="1"/>
          <p:nvPr/>
        </p:nvSpPr>
        <p:spPr>
          <a:xfrm>
            <a:off x="36511" y="892175"/>
            <a:ext cx="9288461" cy="6546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Математическая лингвистика. Лингвистический энциклопедический словарь. [Электронный ресурс]. URL: </a:t>
            </a:r>
            <a:r>
              <a:rPr b="0" baseline="0" i="0" lang="en-US" sz="22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http://tapemark.narod.ru/les/287c.html</a:t>
            </a: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(дата обращения: 07.12.14).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Математическая лингвистика. Математическая энциклопедия. [Электронный ресурс]. URL: </a:t>
            </a:r>
            <a:r>
              <a:rPr b="0" baseline="0" i="0" lang="en-US" sz="22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http://dic.academic.ru/dic.nsf/enc_mathematics/3036/МАТЕМАТИЧЕСКАЯ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(дата обращения: 07.12.14).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Розенталь Д.Э., Теленкова М.А. Словарь-справочник лингвистических терминов. Изд. 2-е. - М.: Просвещение, 1976.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Сайт кафедры математической лингвистики Санкт-Петербургского государственного университета [Электронный ресурс]. URL: </a:t>
            </a:r>
            <a:r>
              <a:rPr b="0" baseline="0" i="0" lang="en-US" sz="22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http://mathling.phil.spbu.ru/node/9</a:t>
            </a: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(дата обращения: 07.12.14).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Bolshakov I., Gelbukh A. Computational Linguistics: Models, Resources, Applications. Instituto Politecnico Nacional, Mexico., 2004.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Two problem areas in computational linguistics. [Электронный ресурс]. URL: </a:t>
            </a:r>
            <a:r>
              <a:rPr b="0" baseline="0" i="0" lang="en-US" sz="22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http://www.let.rug.nl/~vannoord/alp/proposal/node5.html</a:t>
            </a: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(дата обращения: 07.12.14).</a:t>
            </a:r>
          </a:p>
        </p:txBody>
      </p:sp>
    </p:spTree>
  </p:cSld>
  <p:clrMapOvr>
    <a:masterClrMapping/>
  </p:clrMapOvr>
  <p:transition spd="slow">
    <p:cut/>
  </p:transition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807" name="Shape 8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" name="Shape 808"/>
          <p:cNvSpPr txBox="1"/>
          <p:nvPr/>
        </p:nvSpPr>
        <p:spPr>
          <a:xfrm>
            <a:off x="647700" y="1835150"/>
            <a:ext cx="8567737" cy="16208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rIns="90000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Нейролингвистика</a:t>
            </a:r>
          </a:p>
        </p:txBody>
      </p:sp>
      <p:sp>
        <p:nvSpPr>
          <p:cNvPr id="809" name="Shape 809"/>
          <p:cNvSpPr txBox="1"/>
          <p:nvPr/>
        </p:nvSpPr>
        <p:spPr>
          <a:xfrm>
            <a:off x="2952750" y="5627687"/>
            <a:ext cx="7056437" cy="1931986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1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Маринина Вероника,</a:t>
            </a:r>
            <a:br>
              <a:rPr b="0" baseline="0" i="1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baseline="0" i="1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курс магистратуры, ТФО</a:t>
            </a:r>
          </a:p>
        </p:txBody>
      </p:sp>
      <p:sp>
        <p:nvSpPr>
          <p:cNvPr id="810" name="Shape 810"/>
          <p:cNvSpPr/>
          <p:nvPr/>
        </p:nvSpPr>
        <p:spPr>
          <a:xfrm>
            <a:off x="431800" y="6551612"/>
            <a:ext cx="1368425" cy="863599"/>
          </a:xfrm>
          <a:prstGeom prst="horizontalScroll">
            <a:avLst>
              <a:gd fmla="val 12500" name="adj"/>
            </a:avLst>
          </a:prstGeom>
          <a:solidFill>
            <a:srgbClr val="FFFFFF"/>
          </a:solidFill>
          <a:ln cap="sq" w="9525">
            <a:solidFill>
              <a:srgbClr val="333333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000" lIns="90000" rIns="90000" tIns="450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1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начало</a:t>
            </a:r>
          </a:p>
        </p:txBody>
      </p:sp>
    </p:spTree>
  </p:cSld>
  <p:clrMapOvr>
    <a:masterClrMapping/>
  </p:clrMapOvr>
  <p:transition spd="slow">
    <p:cut/>
  </p:transition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6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Shape 817"/>
          <p:cNvSpPr txBox="1"/>
          <p:nvPr>
            <p:ph type="title"/>
          </p:nvPr>
        </p:nvSpPr>
        <p:spPr>
          <a:xfrm>
            <a:off x="503237" y="303212"/>
            <a:ext cx="9061449" cy="1249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Нейролингвистика</a:t>
            </a:r>
            <a:r>
              <a:rPr b="0" baseline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baseline="0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это…</a:t>
            </a:r>
          </a:p>
        </p:txBody>
      </p:sp>
      <p:sp>
        <p:nvSpPr>
          <p:cNvPr id="818" name="Shape 818"/>
          <p:cNvSpPr txBox="1"/>
          <p:nvPr>
            <p:ph idx="1" type="body"/>
          </p:nvPr>
        </p:nvSpPr>
        <p:spPr>
          <a:xfrm>
            <a:off x="504825" y="1957386"/>
            <a:ext cx="9070974" cy="5602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175" lvl="0" marL="130175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(от греч. neuron – нерв, lingua - язык) – отрасль науки, пограничная для психологии, неврологии и лингвистики, изучающая мозговые механизмы речевой деятельности и изменения в речевых процессах, возникающих при локальном поражениях головного мозга</a:t>
            </a:r>
          </a:p>
          <a:p>
            <a:pPr indent="-3175" lvl="0" marL="130175" marR="0" rtl="0" algn="r">
              <a:lnSpc>
                <a:spcPct val="102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1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" lvl="0" marL="130175" marR="0" rtl="0" algn="r">
              <a:lnSpc>
                <a:spcPct val="102000"/>
              </a:lnSpc>
              <a:spcBef>
                <a:spcPts val="1500"/>
              </a:spcBef>
              <a:spcAft>
                <a:spcPts val="150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b="0" baseline="0" i="1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«Большая психологическая энциклопедия» под редакцией Н. Дубенюк, 2007 год</a:t>
            </a:r>
          </a:p>
        </p:txBody>
      </p:sp>
    </p:spTree>
  </p:cSld>
  <p:clrMapOvr>
    <a:masterClrMapping/>
  </p:clrMapOvr>
  <p:transition spd="slow">
    <p:cut/>
  </p:transition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2" name="Shape 8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" name="Shape 823"/>
          <p:cNvSpPr txBox="1"/>
          <p:nvPr>
            <p:ph type="title"/>
          </p:nvPr>
        </p:nvSpPr>
        <p:spPr>
          <a:xfrm>
            <a:off x="503237" y="303212"/>
            <a:ext cx="9061449" cy="1249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История</a:t>
            </a:r>
          </a:p>
        </p:txBody>
      </p:sp>
      <p:sp>
        <p:nvSpPr>
          <p:cNvPr id="824" name="Shape 824"/>
          <p:cNvSpPr txBox="1"/>
          <p:nvPr>
            <p:ph idx="1" type="body"/>
          </p:nvPr>
        </p:nvSpPr>
        <p:spPr>
          <a:xfrm>
            <a:off x="503237" y="1763711"/>
            <a:ext cx="9061449" cy="4979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42900" lvl="0" marL="34290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Как особая область знаний оформилась в 50-60-ых гг. XX века</a:t>
            </a:r>
          </a:p>
          <a:p>
            <a:pPr indent="-342900" lvl="0" marL="342900" marR="0" rtl="0" algn="l">
              <a:lnSpc>
                <a:spcPct val="10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Основная причина ─ практические потребности афазиологии.</a:t>
            </a:r>
          </a:p>
          <a:p>
            <a:pPr indent="-342900" lvl="0" marL="342900" marR="0" rtl="0" algn="l">
              <a:lnSpc>
                <a:spcPct val="102000"/>
              </a:lnSpc>
              <a:spcBef>
                <a:spcPts val="1500"/>
              </a:spcBef>
              <a:spcAft>
                <a:spcPts val="150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Первые достижения нейролингвистики связаны с решением практических задач диагностики и коррекции речевых нарушений.</a:t>
            </a:r>
          </a:p>
        </p:txBody>
      </p:sp>
    </p:spTree>
  </p:cSld>
  <p:clrMapOvr>
    <a:masterClrMapping/>
  </p:clrMapOvr>
  <p:transition spd="slow">
    <p:cut/>
  </p:transition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8" name="Shape 8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Shape 829"/>
          <p:cNvSpPr txBox="1"/>
          <p:nvPr>
            <p:ph type="title"/>
          </p:nvPr>
        </p:nvSpPr>
        <p:spPr>
          <a:xfrm>
            <a:off x="503237" y="303212"/>
            <a:ext cx="9061449" cy="739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Объект, предмет, цели и задачи</a:t>
            </a:r>
          </a:p>
        </p:txBody>
      </p:sp>
      <p:sp>
        <p:nvSpPr>
          <p:cNvPr id="830" name="Shape 830"/>
          <p:cNvSpPr txBox="1"/>
          <p:nvPr>
            <p:ph idx="1" type="body"/>
          </p:nvPr>
        </p:nvSpPr>
        <p:spPr>
          <a:xfrm>
            <a:off x="503237" y="1042987"/>
            <a:ext cx="9061449" cy="633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42900" lvl="0" marL="342900" marR="0" rt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b="1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Предмет исследования нейролингвистики</a:t>
            </a: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— изучение речи и общения после повреждения мозга</a:t>
            </a:r>
          </a:p>
          <a:p>
            <a:pPr indent="-342900" lvl="0" marL="342900" marR="0" rtl="0" algn="l">
              <a:lnSpc>
                <a:spcPct val="8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b="1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Объект исследования нейролингвистики</a:t>
            </a: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— человек (в основном, билингв или полиглот) как носитель языка</a:t>
            </a:r>
          </a:p>
          <a:p>
            <a:pPr indent="-342900" lvl="0" marL="342900" marR="0" rtl="0" algn="l">
              <a:lnSpc>
                <a:spcPct val="8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b="1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Цель нейролингвистики </a:t>
            </a: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— рассмотрение особенностей работы  мозга каждого человека, его работы, произведения и выполнения речи и общения</a:t>
            </a:r>
          </a:p>
          <a:p>
            <a:pPr indent="-342900" lvl="0" marL="342900" marR="0" rtl="0" algn="l">
              <a:lnSpc>
                <a:spcPct val="8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b="1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Основная задача нейролингвистики</a:t>
            </a: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— исследование механизмов речевой деятельности (порождения, восприятия и понимания речевых высказываний) в ее соотнесенности с системой языка, процессов, происходящих в головном мозге в момент речи.</a:t>
            </a:r>
          </a:p>
          <a:p>
            <a:pPr indent="-342900" lvl="0" marL="342900" marR="0" rtl="0" algn="l">
              <a:lnSpc>
                <a:spcPct val="82000"/>
              </a:lnSpc>
              <a:spcBef>
                <a:spcPts val="1500"/>
              </a:spcBef>
              <a:spcAft>
                <a:spcPts val="150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Нейролингвистика, и психолингвистика – разные науки. Обе изучают язык и его отношение с интеллектом, но нейролингвисты больше рассматривают роль мозга.</a:t>
            </a:r>
          </a:p>
        </p:txBody>
      </p:sp>
    </p:spTree>
  </p:cSld>
  <p:clrMapOvr>
    <a:masterClrMapping/>
  </p:clrMapOvr>
  <p:transition spd="slow">
    <p:cut/>
  </p:transition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4" name="Shape 8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" name="Shape 835"/>
          <p:cNvSpPr txBox="1"/>
          <p:nvPr>
            <p:ph type="title"/>
          </p:nvPr>
        </p:nvSpPr>
        <p:spPr>
          <a:xfrm>
            <a:off x="503237" y="323850"/>
            <a:ext cx="9061449" cy="1249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Основные проблемы науки</a:t>
            </a:r>
          </a:p>
        </p:txBody>
      </p:sp>
      <p:sp>
        <p:nvSpPr>
          <p:cNvPr id="836" name="Shape 836"/>
          <p:cNvSpPr txBox="1"/>
          <p:nvPr>
            <p:ph idx="1" type="body"/>
          </p:nvPr>
        </p:nvSpPr>
        <p:spPr>
          <a:xfrm>
            <a:off x="503237" y="1763711"/>
            <a:ext cx="9061449" cy="4979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42900" lvl="0" marL="34290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где в обрабатывается лингвистическая информация;</a:t>
            </a:r>
          </a:p>
          <a:p>
            <a:pPr indent="-342900" lvl="0" marL="342900" marR="0" rtl="0" algn="l">
              <a:lnSpc>
                <a:spcPct val="10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как обработка языковой информации изменяется во времени;</a:t>
            </a:r>
          </a:p>
          <a:p>
            <a:pPr indent="-342900" lvl="0" marL="342900" marR="0" rtl="0" algn="l">
              <a:lnSpc>
                <a:spcPct val="10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как структуры мозга соотносятся с усвоением и изучением языка,</a:t>
            </a:r>
          </a:p>
          <a:p>
            <a:pPr indent="-342900" lvl="0" marL="342900" marR="0" rtl="0" algn="l">
              <a:lnSpc>
                <a:spcPct val="102000"/>
              </a:lnSpc>
              <a:spcBef>
                <a:spcPts val="1500"/>
              </a:spcBef>
              <a:spcAft>
                <a:spcPts val="150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какой вклад может сделать нейропсихология в работу с речевыми и языковыми патологиями.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2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/>
          <p:nvPr/>
        </p:nvSpPr>
        <p:spPr>
          <a:xfrm>
            <a:off x="503237" y="303212"/>
            <a:ext cx="9070974" cy="1258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Контрастивная лингвистика </a:t>
            </a:r>
          </a:p>
        </p:txBody>
      </p:sp>
      <p:sp>
        <p:nvSpPr>
          <p:cNvPr id="373" name="Shape 373"/>
          <p:cNvSpPr txBox="1"/>
          <p:nvPr/>
        </p:nvSpPr>
        <p:spPr>
          <a:xfrm>
            <a:off x="-60325" y="1247775"/>
            <a:ext cx="10079036" cy="57642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Направление в общем языкознании, задачей  которого является сопоставительное изучение нескольких (обычно двух) языков для выявления их сходств и различий на всех языковых уровнях.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			</a:t>
            </a: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Возникновение контрастивной лингвистики принято связывать с выходом в свет в 1957 г. работы Р.Ладо  «Linguistics across cultures», однако истоки направления восходят к наблюдениям над отличиями иностранного языка от родного и работам по типологическому сравнению неродственныхязыков. 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140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1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*Ярцева В. Н. Контрастивная лингвистика // Лингвистический энциклопедический словарь / Под ред. В.Н. Ярцевой. — М.: Советская энциклопедия, 1990</a:t>
            </a:r>
            <a:r>
              <a:rPr b="0" baseline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Shape 841"/>
          <p:cNvSpPr txBox="1"/>
          <p:nvPr>
            <p:ph type="title"/>
          </p:nvPr>
        </p:nvSpPr>
        <p:spPr>
          <a:xfrm>
            <a:off x="503237" y="303212"/>
            <a:ext cx="9061449" cy="1249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Актуальный глоссарий</a:t>
            </a:r>
          </a:p>
        </p:txBody>
      </p:sp>
      <p:sp>
        <p:nvSpPr>
          <p:cNvPr id="842" name="Shape 842"/>
          <p:cNvSpPr txBox="1"/>
          <p:nvPr>
            <p:ph idx="1" type="body"/>
          </p:nvPr>
        </p:nvSpPr>
        <p:spPr>
          <a:xfrm>
            <a:off x="503237" y="1116012"/>
            <a:ext cx="9061449" cy="5627686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175" lvl="0" marL="130175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Афазия</a:t>
            </a: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(от греч. а – отрицательная частица; phasis – проявление, высказывание) – системное нарушение уже сформировавшейся речи, возникающее при органических повреждениях отделов коры головного мозга в результате принесённых травм и различных заболеваний.</a:t>
            </a:r>
          </a:p>
          <a:p>
            <a:pPr indent="-3175" lvl="0" marL="130175" marR="0" rtl="0" algn="l">
              <a:lnSpc>
                <a:spcPct val="10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Билингв</a:t>
            </a: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- человек, владеющий двумя языками, из которых «первый язык» (родной язык) - это язык, усвоенный им в детстве, в семье (как правило, его этнический язык), «второй язык» - выученный позже (реже одновременно). При этом уровень языковой и коммуникативной компетенции обычно различается: коммуникативная компетенция в области второго языка более низкая. Нейролингвистика проводит наблюдения, в том числе, над языковым поведением билингвов и полиглотов, страдающих очаговыми поражениями мозга.</a:t>
            </a:r>
          </a:p>
          <a:p>
            <a:pPr indent="-3175" lvl="0" marL="130175" marR="0" rtl="0" algn="l">
              <a:lnSpc>
                <a:spcPct val="10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Полиглот</a:t>
            </a: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(др.-греч. πολι много + γλοττα язык) человек, владеющий многими языками.</a:t>
            </a:r>
          </a:p>
          <a:p>
            <a:pPr indent="-3175" lvl="0" marL="130175" marR="0" rtl="0" algn="l">
              <a:lnSpc>
                <a:spcPct val="102000"/>
              </a:lnSpc>
              <a:spcBef>
                <a:spcPts val="1500"/>
              </a:spcBef>
              <a:spcAft>
                <a:spcPts val="150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2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2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6" name="Shape 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Shape 847"/>
          <p:cNvSpPr txBox="1"/>
          <p:nvPr>
            <p:ph type="title"/>
          </p:nvPr>
        </p:nvSpPr>
        <p:spPr>
          <a:xfrm>
            <a:off x="503237" y="303212"/>
            <a:ext cx="9061449" cy="1249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Актуальный глоссарий</a:t>
            </a:r>
          </a:p>
        </p:txBody>
      </p:sp>
      <p:sp>
        <p:nvSpPr>
          <p:cNvPr id="848" name="Shape 848"/>
          <p:cNvSpPr txBox="1"/>
          <p:nvPr>
            <p:ph idx="1" type="body"/>
          </p:nvPr>
        </p:nvSpPr>
        <p:spPr>
          <a:xfrm>
            <a:off x="503237" y="1116012"/>
            <a:ext cx="9061449" cy="5627686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175" lvl="0" marL="130175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Когнитивная нейролингвистика - </a:t>
            </a: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это научная дисциплина, изучающая мозговые процессы, лежащие в основе распознавания и генерации речи, усвоения языка и квазиязыковой символики. Эта наука рассматривает речь в ее взаимосвязи с человеческим познанием.</a:t>
            </a:r>
          </a:p>
          <a:p>
            <a:pPr indent="-3175" lvl="0" marL="130175" marR="0" rtl="0" algn="l">
              <a:lnSpc>
                <a:spcPct val="10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Латерализация головного мозга </a:t>
            </a: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(brain laterally)- указывает на функциональную асимметрию двух полушарий головного мозга. То есть, хотя две половины головного мозга и работают в согласованном единстве, в осуществлении мн. функций одно из полушарий принимает большее участие, чем др.</a:t>
            </a:r>
          </a:p>
          <a:p>
            <a:pPr indent="-3175" lvl="0" marL="130175" marR="0" rtl="0" algn="l">
              <a:lnSpc>
                <a:spcPct val="10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Ментальный лексикон </a:t>
            </a: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это лексический компонент речевой организации человека, формирующийся в результате переработки многогранного, в том числе речевого, опыта и предназначающийся для использования в речемыслительной деятельности.</a:t>
            </a:r>
          </a:p>
          <a:p>
            <a:pPr indent="-3175" lvl="0" marL="130175" marR="0" rtl="0" algn="l">
              <a:lnSpc>
                <a:spcPct val="102000"/>
              </a:lnSpc>
              <a:spcBef>
                <a:spcPts val="1500"/>
              </a:spcBef>
              <a:spcAft>
                <a:spcPts val="150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2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2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2" name="Shape 8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3" name="Shape 853"/>
          <p:cNvSpPr txBox="1"/>
          <p:nvPr>
            <p:ph type="title"/>
          </p:nvPr>
        </p:nvSpPr>
        <p:spPr>
          <a:xfrm>
            <a:off x="503237" y="303212"/>
            <a:ext cx="9061449" cy="1249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Диссертации по теме</a:t>
            </a:r>
          </a:p>
        </p:txBody>
      </p:sp>
      <p:sp>
        <p:nvSpPr>
          <p:cNvPr id="854" name="Shape 854"/>
          <p:cNvSpPr txBox="1"/>
          <p:nvPr>
            <p:ph idx="1" type="body"/>
          </p:nvPr>
        </p:nvSpPr>
        <p:spPr>
          <a:xfrm>
            <a:off x="503237" y="1116012"/>
            <a:ext cx="9061449" cy="5627686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460375" lvl="0" marL="587375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Лях Наталья Юрьевна (1996) «Особенности восприятия слов в шуме и функциональная асимметрия мозга: роль лингвистических факторов»</a:t>
            </a:r>
          </a:p>
          <a:p>
            <a:pPr indent="-460375" lvl="0" marL="587375" marR="0" rtl="0" algn="l">
              <a:lnSpc>
                <a:spcPct val="10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Петрова Татьяна Евгеньевна (2000) «Особенности построения текста в аспекте функциональной асимметрии мозга»</a:t>
            </a:r>
          </a:p>
          <a:p>
            <a:pPr indent="-460375" lvl="0" marL="587375" marR="0" rtl="0" algn="l">
              <a:lnSpc>
                <a:spcPct val="10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Токарева Татьяна Игоревна (2002) «Участие полушарий мозга в восприятии человеком речевых сигналов разной сложности»</a:t>
            </a:r>
          </a:p>
          <a:p>
            <a:pPr indent="-460375" lvl="0" marL="587375" marR="0" rtl="0" algn="l">
              <a:lnSpc>
                <a:spcPct val="10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Стрельников Кузьма Николаевич (2003) «Функциональная асимметрия мозга при восприятии интонационных характеристик речи в норме и при шизофрении»</a:t>
            </a:r>
          </a:p>
          <a:p>
            <a:pPr indent="-460375" lvl="0" marL="587375" marR="0" rtl="0" algn="l">
              <a:lnSpc>
                <a:spcPct val="102000"/>
              </a:lnSpc>
              <a:spcBef>
                <a:spcPts val="1500"/>
              </a:spcBef>
              <a:spcAft>
                <a:spcPts val="150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Свистунова Татьяна Игоревна (2008) «Организация ментального лексикона: формирование в онтогенезе и распад при нарушениях языковой системы глагольной словоизменительной морфологии (экспериментальное исследование)»</a:t>
            </a:r>
          </a:p>
        </p:txBody>
      </p:sp>
    </p:spTree>
  </p:cSld>
  <p:clrMapOvr>
    <a:masterClrMapping/>
  </p:clrMapOvr>
  <p:transition spd="slow">
    <p:cut/>
  </p:transition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8" name="Shape 8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" name="Shape 859"/>
          <p:cNvSpPr txBox="1"/>
          <p:nvPr>
            <p:ph type="title"/>
          </p:nvPr>
        </p:nvSpPr>
        <p:spPr>
          <a:xfrm>
            <a:off x="509587" y="274637"/>
            <a:ext cx="9061449" cy="1249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Источники</a:t>
            </a:r>
          </a:p>
        </p:txBody>
      </p:sp>
      <p:sp>
        <p:nvSpPr>
          <p:cNvPr id="860" name="Shape 860"/>
          <p:cNvSpPr txBox="1"/>
          <p:nvPr>
            <p:ph idx="1" type="body"/>
          </p:nvPr>
        </p:nvSpPr>
        <p:spPr>
          <a:xfrm>
            <a:off x="215900" y="900112"/>
            <a:ext cx="9648824" cy="58435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460375" lvl="0" marL="587375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Лурия А.Р., Основные проблемы нейролингвистики/ А.Р. Лурия – М. : Книжный дом «ЛИБРОКОМ», 2009. – 256 с. </a:t>
            </a:r>
          </a:p>
          <a:p>
            <a:pPr indent="-460375" lvl="0" marL="587375" marR="0" rtl="0" algn="l">
              <a:lnSpc>
                <a:spcPct val="10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Черниговская, Т. В. Язык, мышление, мозг: основные проблемы нейролингвистики// Труды отделения историко-филологических наук. –2004. − № 2. – С. 40-49</a:t>
            </a:r>
          </a:p>
          <a:p>
            <a:pPr indent="-460375" lvl="0" marL="587375" marR="0" rtl="0" algn="l">
              <a:lnSpc>
                <a:spcPct val="10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Щеглов В.Н. Нейропсихолингвистика и речевое мышление: интуиционистская (алгоритмическая) интерпретация основных идей [Электронный ресурс] &lt; http://samlib.ru/s/sheglow_w_n/rechx03.shtml&gt; (дата обращения: 01.12.2014)</a:t>
            </a:r>
          </a:p>
          <a:p>
            <a:pPr indent="-460375" lvl="0" marL="587375" marR="0" rtl="0" algn="l">
              <a:lnSpc>
                <a:spcPct val="10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Савостьянов Александр Николаевич, Пальчунов Дмитрий Евгеньевич Когнитивные исследования и нейролингвистика: современное состояние и перспективы дальнейших исследований// Вестн. Том. гос. ун-та . 2013. №368. С.133-140</a:t>
            </a:r>
          </a:p>
          <a:p>
            <a:pPr indent="-460375" lvl="0" marL="587375" marR="0" rtl="0" algn="l">
              <a:lnSpc>
                <a:spcPct val="10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Минерва: проект дистанционного обучения нейролингвистике[Электронный ресурс] &lt; http://www.genlingnw.ru/Staff/Chernigo/Minerva/ &gt; (дата обращения: 01.12.2014)</a:t>
            </a:r>
          </a:p>
          <a:p>
            <a:pPr indent="-460375" lvl="0" marL="587375" marR="0" rtl="0" algn="l">
              <a:lnSpc>
                <a:spcPct val="102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Вигель Н.Л. К вопросу о психолингвистике и нейролингвистике билингвизма и особенностях билингвальной психологии[Электронный ресурс] &lt; http://sibac.info/15901 &gt; (дата обращения: 01.12.2014)</a:t>
            </a:r>
          </a:p>
          <a:p>
            <a:pPr indent="-460375" lvl="0" marL="587375" marR="0" rtl="0" algn="l">
              <a:lnSpc>
                <a:spcPct val="102000"/>
              </a:lnSpc>
              <a:spcBef>
                <a:spcPts val="1500"/>
              </a:spcBef>
              <a:spcAft>
                <a:spcPts val="150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2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864" name="Shape 8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Shape 865"/>
          <p:cNvSpPr txBox="1"/>
          <p:nvPr/>
        </p:nvSpPr>
        <p:spPr>
          <a:xfrm>
            <a:off x="647700" y="1835150"/>
            <a:ext cx="8567737" cy="16208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rIns="90000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Психолингвистика</a:t>
            </a:r>
          </a:p>
        </p:txBody>
      </p:sp>
      <p:sp>
        <p:nvSpPr>
          <p:cNvPr id="866" name="Shape 866"/>
          <p:cNvSpPr txBox="1"/>
          <p:nvPr/>
        </p:nvSpPr>
        <p:spPr>
          <a:xfrm>
            <a:off x="2952750" y="5627687"/>
            <a:ext cx="7056437" cy="1931986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1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Сосунова Татьяна,</a:t>
            </a:r>
            <a:br>
              <a:rPr b="0" baseline="0" i="1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baseline="0" i="1" lang="en-US" sz="3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курс магистратуры, ИТФО</a:t>
            </a:r>
          </a:p>
        </p:txBody>
      </p:sp>
      <p:sp>
        <p:nvSpPr>
          <p:cNvPr id="867" name="Shape 867"/>
          <p:cNvSpPr/>
          <p:nvPr/>
        </p:nvSpPr>
        <p:spPr>
          <a:xfrm>
            <a:off x="431800" y="6551612"/>
            <a:ext cx="1368425" cy="863599"/>
          </a:xfrm>
          <a:prstGeom prst="horizontalScroll">
            <a:avLst>
              <a:gd fmla="val 12500" name="adj"/>
            </a:avLst>
          </a:prstGeom>
          <a:solidFill>
            <a:srgbClr val="FFFFFF"/>
          </a:solidFill>
          <a:ln cap="sq" w="9525">
            <a:solidFill>
              <a:srgbClr val="333333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000" lIns="90000" rIns="90000" tIns="450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1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начало</a:t>
            </a:r>
          </a:p>
        </p:txBody>
      </p:sp>
    </p:spTree>
  </p:cSld>
  <p:clrMapOvr>
    <a:masterClrMapping/>
  </p:clrMapOvr>
  <p:transition spd="slow">
    <p:cut/>
  </p:transition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Shape 874"/>
          <p:cNvSpPr txBox="1"/>
          <p:nvPr/>
        </p:nvSpPr>
        <p:spPr>
          <a:xfrm>
            <a:off x="336550" y="587375"/>
            <a:ext cx="9575800" cy="671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-342900" lvl="0" marL="34290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Психолингвистика — </a:t>
            </a: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наука, изучающая процессы речеобразования, а также восприятия и формирования речи в их соотнесённости с системой языка. П. изучает язык прежде всего как феномен психики. С точки зрения психолингвистики, язык существует в той мере, в какой существует внутренний мир говорящего и слушающего, пишущего и читающего. </a:t>
            </a:r>
          </a:p>
          <a:p>
            <a:pPr indent="-342900" lvl="0" marL="342900" marR="0" rtl="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Впервые термин «психолингвистика» был употреблен в немецкой психологической литературе последней четверти XIX века. Однако в активный научный обиход термин вошел в 50-е годы XX века, после двух научных семинаров, которые проводились в США в 1951 и 1953 годах, и после книги “Psycholinguistics. A Survey of Theory and Reasearch Problems” (под. ред. С. E. Osgood &amp; Т. A. Sebeok), которая вышла в свет в 1954 г.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880" name="Shape 8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" name="Shape 881"/>
          <p:cNvSpPr txBox="1"/>
          <p:nvPr/>
        </p:nvSpPr>
        <p:spPr>
          <a:xfrm>
            <a:off x="503237" y="-57150"/>
            <a:ext cx="9072561" cy="7048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rIns="90000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Объект, предмет, цели и задачи</a:t>
            </a:r>
          </a:p>
        </p:txBody>
      </p:sp>
      <p:sp>
        <p:nvSpPr>
          <p:cNvPr id="882" name="Shape 882"/>
          <p:cNvSpPr txBox="1"/>
          <p:nvPr/>
        </p:nvSpPr>
        <p:spPr>
          <a:xfrm>
            <a:off x="503237" y="792162"/>
            <a:ext cx="9072561" cy="5829299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Предмет</a:t>
            </a: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исследования психолингвистики — психофизиологический процесс порождения и восприятия речи.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Объект</a:t>
            </a: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исследования психолингвистики — человек как субъект речевой деятельности и носитель языка, процесс общения, коммуникации в человеческом обществе, а также процессы формирования речи и овладения языком в онтогенезе. 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Цель психолингвистики</a:t>
            </a: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— рассмотрение особенностей работы механизмов порождения и восприятия речи в связи с функциями речевой деятельности в обществе и с развитием личности.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Основная задача психолингвистики</a:t>
            </a: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— исследование процессов и механизмов речевой деятельности (порождения, восприятия и понимания речевых высказываний) в ее соотнесенности с системой языка, стремление интерпретировать язык как динамическую, действующую систему, обеспечивающую речевую деятельность (речевое поведение) человека. </a:t>
            </a:r>
          </a:p>
        </p:txBody>
      </p:sp>
    </p:spTree>
  </p:cSld>
  <p:clrMapOvr>
    <a:masterClrMapping/>
  </p:clrMapOvr>
  <p:transition spd="slow">
    <p:cut/>
  </p:transition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8" name="Shape 8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" name="Shape 889"/>
          <p:cNvSpPr txBox="1"/>
          <p:nvPr/>
        </p:nvSpPr>
        <p:spPr>
          <a:xfrm>
            <a:off x="144461" y="647700"/>
            <a:ext cx="9610724" cy="6892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42900" lvl="0" marL="34290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Проблема описания речевых сообщений на основе изучения механизмов порождения и восприятия речи;</a:t>
            </a:r>
          </a:p>
          <a:p>
            <a:pPr indent="-342900" lvl="0" marL="3429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Изучение функций речевой деятельности в обществе;</a:t>
            </a:r>
          </a:p>
          <a:p>
            <a:pPr indent="-342900" lvl="0" marL="3429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Исследование связи между речевыми сообщениями и характеристиками участников коммуникации;</a:t>
            </a:r>
          </a:p>
          <a:p>
            <a:pPr indent="-342900" lvl="0" marL="3429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Анализ речевого развития в связи с развитием личности;</a:t>
            </a:r>
          </a:p>
          <a:p>
            <a:pPr indent="-342900" lvl="0" marL="3429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Изучение механизмов овладения родным и иностранным языком;</a:t>
            </a:r>
          </a:p>
          <a:p>
            <a:pPr indent="-342900" lvl="0" marL="3429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Изучение механизмов процесса чтения и понимания фигурального языка (метафоры, идиомы);</a:t>
            </a:r>
          </a:p>
          <a:p>
            <a:pPr indent="-342900" lvl="0" marL="3429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Изучение дефектов речи, возникающих при определенных поражениях мозга; </a:t>
            </a:r>
          </a:p>
          <a:p>
            <a:pPr indent="-342900" lvl="0" marL="3429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Изучение организации внутреннего лексикона или ментального словаря человека; </a:t>
            </a:r>
          </a:p>
          <a:p>
            <a:pPr indent="-342900" lvl="0" marL="3429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Проблема автоматическая обработка текста и машинного перевода;</a:t>
            </a:r>
          </a:p>
          <a:p>
            <a:pPr indent="-342900" lvl="0" marL="3429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Проблема изучения диалога человека и компьютера;</a:t>
            </a:r>
          </a:p>
          <a:p>
            <a:pPr indent="-342900" lvl="0" marL="3429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Диагностика нервных заболеваний на основе наблюдений над речью;</a:t>
            </a:r>
          </a:p>
          <a:p>
            <a:pPr indent="-342900" lvl="0" marL="3429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Проблема понимания, запоминания и продуцирования дискурса;</a:t>
            </a:r>
          </a:p>
          <a:p>
            <a:pPr indent="-342900" lvl="0" marL="3429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Исследование детской речи и индивидуальных различий в понимании текста детьми;</a:t>
            </a:r>
          </a:p>
          <a:p>
            <a:pPr indent="-342900" lvl="0" marL="3429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Изучение феномена билингвизма;</a:t>
            </a:r>
          </a:p>
          <a:p>
            <a:pPr indent="-342900" lvl="0" marL="3429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Репрезентация текстов и дискурса в памяти человека;</a:t>
            </a:r>
          </a:p>
          <a:p>
            <a:pPr indent="-342900" lvl="0" marL="3429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Построение ментальных моделей содержания текста.</a:t>
            </a:r>
          </a:p>
        </p:txBody>
      </p:sp>
      <p:sp>
        <p:nvSpPr>
          <p:cNvPr id="890" name="Shape 890"/>
          <p:cNvSpPr txBox="1"/>
          <p:nvPr/>
        </p:nvSpPr>
        <p:spPr>
          <a:xfrm>
            <a:off x="2160586" y="6350"/>
            <a:ext cx="6048374" cy="712786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Актуальные проблемы</a:t>
            </a:r>
          </a:p>
        </p:txBody>
      </p:sp>
    </p:spTree>
  </p:cSld>
  <p:clrMapOvr>
    <a:masterClrMapping/>
  </p:clrMapOvr>
  <p:transition spd="slow">
    <p:cut/>
  </p:transition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Shape 896"/>
          <p:cNvSpPr txBox="1"/>
          <p:nvPr/>
        </p:nvSpPr>
        <p:spPr>
          <a:xfrm>
            <a:off x="503237" y="0"/>
            <a:ext cx="9072561" cy="788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rIns="90000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Актуальный глоссарий</a:t>
            </a:r>
          </a:p>
        </p:txBody>
      </p:sp>
      <p:sp>
        <p:nvSpPr>
          <p:cNvPr id="897" name="Shape 897"/>
          <p:cNvSpPr txBox="1"/>
          <p:nvPr/>
        </p:nvSpPr>
        <p:spPr>
          <a:xfrm>
            <a:off x="287337" y="863600"/>
            <a:ext cx="9491661" cy="630078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-342900" lvl="0" marL="34290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Билингвизм (двуязычие)</a:t>
            </a:r>
            <a:r>
              <a:rPr b="0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— употребление двух языков в пределах определённой социальной общности (прежде всего государства); употребление индивидуумом (группой людей) двух языков, каждый из которых выбирается в соответствии с конкретной коммуникативной ситуацией. </a:t>
            </a:r>
          </a:p>
          <a:p>
            <a:pPr indent="-342900" lvl="0" marL="342900" marR="0" rtl="0" algn="just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1" baseline="0" i="0" sz="1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just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Билингв — </a:t>
            </a:r>
            <a:r>
              <a:rPr b="0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человек, реально или потенциально владеющий двумя языками. </a:t>
            </a:r>
          </a:p>
          <a:p>
            <a:pPr indent="-342900" lvl="0" marL="342900" marR="0" rtl="0" algn="just">
              <a:lnSpc>
                <a:spcPct val="93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1" baseline="0" i="0" sz="1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just">
              <a:lnSpc>
                <a:spcPct val="93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Детский дискурс — </a:t>
            </a:r>
            <a:r>
              <a:rPr b="0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феномен, под которым понимается вербализованная речемыслительная деятельность детей, представляющую собой совокупность процесса и результата и обладающую как собственно лингвистическими, так и экстралингвистическими планами.</a:t>
            </a:r>
          </a:p>
          <a:p>
            <a:pPr indent="-342900" lvl="0" marL="342900" marR="0" rtl="0" algn="just">
              <a:lnSpc>
                <a:spcPct val="93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1" baseline="0" i="0" sz="1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just">
              <a:lnSpc>
                <a:spcPct val="93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Лакуны</a:t>
            </a:r>
            <a:r>
              <a:rPr b="0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–это базовые элементы национальной специфики лингвокультурной общности, затрудняющие понимание некоторых фрагментов текстов инокультурными реципиентами</a:t>
            </a:r>
          </a:p>
          <a:p>
            <a:pPr indent="-342900" lvl="0" marL="342900" marR="0" rtl="0" algn="just">
              <a:lnSpc>
                <a:spcPct val="93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1" baseline="0" i="0" sz="1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just">
              <a:lnSpc>
                <a:spcPct val="93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Ментальный лексикон</a:t>
            </a:r>
            <a:r>
              <a:rPr b="0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— это лексический компонент речевой организации человека, формирующийся в результате переработки многогранного, в том числе речевого, опыта и предназначающийся для использования в речемыслительной деятельности.</a:t>
            </a:r>
          </a:p>
          <a:p>
            <a:pPr indent="-342900" lvl="0" marL="342900" marR="0" rtl="0" algn="just">
              <a:lnSpc>
                <a:spcPct val="93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1" baseline="0" i="0" sz="1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just">
              <a:lnSpc>
                <a:spcPct val="93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Неопсихолингвистика</a:t>
            </a:r>
            <a:r>
              <a:rPr b="0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— новое формирующееся направление знания, в котором акцент переносится на категорию «человек». Человек рассматривается как основное звено в диаде «индивид – языковое сознание этноса», он определяет не только своеобразие структуры и содержания последнего, но и сложность его природы, и динамику и направления его изменений. Содержание психики человека не может рассматриваться в отрыве от истории формирования и развития всего человечества, от его культурного наследия, от тенденций развития вселенной.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Shape 904"/>
          <p:cNvSpPr txBox="1"/>
          <p:nvPr/>
        </p:nvSpPr>
        <p:spPr>
          <a:xfrm>
            <a:off x="503237" y="168275"/>
            <a:ext cx="9072561" cy="7224711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-342900" lvl="0" marL="34290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Психоономастика</a:t>
            </a: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область ономастики, которая занимается именами собственными с позиции психолингвистики. </a:t>
            </a:r>
          </a:p>
          <a:p>
            <a:pPr indent="-342900" lvl="0" marL="3429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Самопрезентация</a:t>
            </a: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личности </a:t>
            </a: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— акт самовыражения в процессе общения, направленный на создание определенного впечатления о себе у аудитории, в качестве которой может выступать как отдельный человек, так и группа людей. В психолингвистике изучается вербальная составляющая самопрезентации личности. </a:t>
            </a:r>
          </a:p>
          <a:p>
            <a:pPr indent="-342900" lvl="0" marL="3429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Общая технология самопрезентации состоит из четырех основных технологических позиций:</a:t>
            </a:r>
          </a:p>
          <a:p>
            <a:pPr indent="-342900" lvl="0" marL="3429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Визуализация облика (имидж, стиль, гигиена). </a:t>
            </a:r>
          </a:p>
          <a:p>
            <a:pPr indent="-342900" lvl="0" marL="3429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Коммуникативная механика (эффективное общение, позитивное взаимодействие с собеседником). </a:t>
            </a:r>
          </a:p>
          <a:p>
            <a:pPr indent="-342900" lvl="0" marL="3429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Вербальный эффект (искусство речевого воздействия). </a:t>
            </a:r>
          </a:p>
          <a:p>
            <a:pPr indent="-342900" lvl="0" marL="3429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Флюидное излучение (харизматическое влияние). </a:t>
            </a:r>
          </a:p>
          <a:p>
            <a:pPr indent="-342900" lvl="0" marL="3429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Семантика звука</a:t>
            </a: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значение акустических событий вне их сигнификативной функции.</a:t>
            </a:r>
          </a:p>
          <a:p>
            <a:pPr indent="-342900" lvl="0" marL="3429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Эмотивная лингвоэкология</a:t>
            </a: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— новое направление, развивающее идеи эмотивной лингвистики в применении к экологическим исследованиям в языкознании. Эмотивная лингвоэкология адаптирует методы и приемы эмотивной лингвистики, которые возможно применять при установлении уровня экологичности / неэкологичности значительного числа коммуникативных ситуаций. Эмотивная лингвоэкология исходит из того, что любая коммуникативная ситуация амбивалентна с точки зрения генетических особенностей мышления, а также амбивалентного потенциала семантики и прагматики любого знака.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/>
          <p:nvPr/>
        </p:nvSpPr>
        <p:spPr>
          <a:xfrm>
            <a:off x="503237" y="0"/>
            <a:ext cx="9070974" cy="1477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Контрастивная лингвистика среди лингвистических дисциплин</a:t>
            </a:r>
          </a:p>
        </p:txBody>
      </p:sp>
      <p:sp>
        <p:nvSpPr>
          <p:cNvPr id="381" name="Shape 381"/>
          <p:cNvSpPr txBox="1"/>
          <p:nvPr/>
        </p:nvSpPr>
        <p:spPr>
          <a:xfrm>
            <a:off x="0" y="1511300"/>
            <a:ext cx="9882187" cy="6240461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34962" lvl="0" marL="334962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Контрастивную лингвистику интересует то, что отличает сопоставляемые языки друг от друга и что может оказаться фактором, обусловливающим межъязыковую интерференцию.</a:t>
            </a:r>
          </a:p>
          <a:p>
            <a:pPr indent="-334962" lvl="0" marL="334962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 отличие от лингвистической типологии, стремящейся к уста-новлению типа изучаемого языка, классификации языков мира и выявлению того, как может быть устроен человеческий язык, К.Л. сравнивает факты двух или нескольких языков с целью обнаружения сходств и различий.</a:t>
            </a:r>
          </a:p>
          <a:p>
            <a:pPr indent="-334962" lvl="0" marL="334962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К.Л. полезна при преподавании неродного языка, поскольку даёт возможность предсказать зоны интерференции родного и изучаемого языков и осознанно овладевать языком, то есть она необходима решения задач прикладного характера (обучение иностранному языку, перевод с одного языка на другой) </a:t>
            </a:r>
          </a:p>
          <a:p>
            <a:pPr indent="-334962" lvl="0" marL="334962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910" name="Shape 9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" name="Shape 911"/>
          <p:cNvSpPr txBox="1"/>
          <p:nvPr/>
        </p:nvSpPr>
        <p:spPr>
          <a:xfrm>
            <a:off x="0" y="144461"/>
            <a:ext cx="9936161" cy="741521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Языковая личность</a:t>
            </a: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— есть личность, выраженная в языке (текстах) и через язык, личность, реконструированная в основных своих чертах на базе языковых средств. В лингвистике Я. л. – это понятие, связанное с изучением языковой картины мира (ЯКМ), которая представляет собой результат взаимодействия системы ценностей человека с его жизненными целями, мотивами поведения, установками и проявляется в текстах, создаваемых данным человеком. совокупность способностей и характеристик человека, обусловливающих создание им речевых произведений (текстов). 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Модель языковой личности была предложена Ю. Н. Карауловым  и имеет три структурных уровня: 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Нулевой уровень, вербально-семантический, отражает степень владения обыденным языком и является базой для языкового общения.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На первом, когнитивном уровне, происходит актуализация и идентификация знаний и представлений, присущих языковой личности и формирующих когнитивное пространство индивидуального и коллективного языкового сознания. 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ymbol"/>
              <a:buChar char="●"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Второй, высший уровень – прагматический включает в себя характеристику мотивов и целей, движущих развитием языковой личности.</a:t>
            </a:r>
          </a:p>
          <a:p>
            <a:pPr indent="0" lvl="0" marL="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Языковое сознание</a:t>
            </a:r>
            <a:r>
              <a:rPr b="0" baseline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— 1) особое устройство, организующего речемыслительную деятельность, когда особое значение приобретает внутреннее психологическое состояние личности, влияющее на ход актуализации элементов языковой системы, включаемых в речевое сообщение; 2) форма отражения совокупности знаний индивида о языке и о мире и сведений, помогающих ориентироваться человеку в окружающей его действительности, вследствие чего выделяются структурные элементы языкового сознания, основанные на объективном и субъективном опыте говорящего.</a:t>
            </a:r>
          </a:p>
          <a:p>
            <a:pPr indent="0" lvl="0" marL="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917" name="Shape 9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" name="Shape 918"/>
          <p:cNvSpPr txBox="1"/>
          <p:nvPr/>
        </p:nvSpPr>
        <p:spPr>
          <a:xfrm>
            <a:off x="503237" y="301625"/>
            <a:ext cx="9072561" cy="620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rIns="90000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Источники</a:t>
            </a:r>
          </a:p>
        </p:txBody>
      </p:sp>
      <p:sp>
        <p:nvSpPr>
          <p:cNvPr id="919" name="Shape 919"/>
          <p:cNvSpPr txBox="1"/>
          <p:nvPr/>
        </p:nvSpPr>
        <p:spPr>
          <a:xfrm>
            <a:off x="250825" y="1008062"/>
            <a:ext cx="9323387" cy="6215061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-609600" lvl="0" marL="60960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Алмаев Н. А. Семантика звука // Вопросы психолингвистики № 2(16). М., 2012.</a:t>
            </a:r>
          </a:p>
          <a:p>
            <a:pPr indent="-609600" lvl="0" marL="6096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Бабкина Е.С., Семенова И.В. Основы психолингвистики и социолингвистики. Учебно-методические материалы. Кафедра русской филологии. Тихоокеанский государственный университет. Хабаровск. 2012</a:t>
            </a:r>
          </a:p>
          <a:p>
            <a:pPr indent="-609600" lvl="0" marL="6096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Бубнова И. А., Красных В. В. Неопсихолингвистика: аргументы в защиту национально-культурного своеобразия // Вопросы психолингвистики № 3(21). М.,2014.</a:t>
            </a:r>
          </a:p>
          <a:p>
            <a:pPr indent="-609600" lvl="0" marL="6096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Васильев Н. В. Заметки о психолингвистике // Вопросы психолингвистики № 2(20). М.,2014.</a:t>
            </a:r>
          </a:p>
          <a:p>
            <a:pPr indent="-609600" lvl="0" marL="6096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Залевская А. А. Слово в лексиконе человека: психолингвистическое исследование. Воронеж: Изд-во Воронеж. гос. ун-та, 1990. </a:t>
            </a:r>
          </a:p>
          <a:p>
            <a:pPr indent="-609600" lvl="0" marL="6096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Лингвистический энциклопедический словарь / под ред В. Н. Ярцева. М., 1990.</a:t>
            </a:r>
          </a:p>
          <a:p>
            <a:pPr indent="-609600" lvl="0" marL="6096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Моргунова Л.А. Детский дискурс: репрезентация специфики детского мышления. 2013. [Электронный ресурс] URL: http://www.google.ru/url?sa=t&amp;rct=j&amp;q=&amp;esrc=s&amp;source=web&amp;cd=2&amp;cad=rja&amp;uact=8&amp;ved=0CCEQFjAB&amp;url=http%3A%2F%2Fphilol-journal.sfedu.ru%2Findex.php%2Fsfuphilol%2Farticle%2Fdownload%2F577%2F577&amp;ei=k7-WVOulHsemygP3moCgCw&amp;usg=AFQjCNHv3jIy3kcAsYfY5MjBE0Y5IRkNoQ&amp;sig2=v4U-bN-ua7L9nlH1rHZLcQ&amp;bvm=bv.82001339,d.bGQ (дата обращения: 21.12.2014)</a:t>
            </a:r>
          </a:p>
        </p:txBody>
      </p:sp>
    </p:spTree>
  </p:cSld>
  <p:clrMapOvr>
    <a:masterClrMapping/>
  </p:clrMapOvr>
  <p:transition spd="slow">
    <p:cut/>
  </p:transition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925" name="Shape 9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" name="Shape 926"/>
          <p:cNvSpPr txBox="1"/>
          <p:nvPr/>
        </p:nvSpPr>
        <p:spPr>
          <a:xfrm>
            <a:off x="334962" y="250825"/>
            <a:ext cx="9239250" cy="680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-342900" lvl="0" marL="34290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Национальная энциклопедическая служба [Электронный ресурс] URL: </a:t>
            </a:r>
            <a:r>
              <a:rPr b="0" baseline="0" i="0" lang="en-US" sz="2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http://vocabulary.ru/dictionary/1095/word/samoprezentacija</a:t>
            </a: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(дата обращения: 21.12.2014)</a:t>
            </a:r>
          </a:p>
          <a:p>
            <a:pPr indent="-342900" lvl="0" marL="342900" marR="0" rtl="0" algn="just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Словарь лингвистических терминов под ред. Т.В. Жеребило. М. 2010.</a:t>
            </a:r>
          </a:p>
          <a:p>
            <a:pPr indent="-342900" lvl="0" marL="342900" marR="0" rtl="0" algn="just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Стилистический энциклопедический словарь русского языка [Электронный ресурс] URL: </a:t>
            </a:r>
            <a:r>
              <a:rPr b="0" baseline="0" i="0" lang="en-US" sz="2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http://stylistics.academic.ru/273/%D0%AF%D0%B7%D1%8B%D0%BA%D0%BE%D0%B2%D0%B0%D1%8F_%D0%BB%D0%B8%D1%87%D0%BD%D0%BE%D1%81%D1%82%D1%8C</a:t>
            </a: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(дата обращения: 21.12.2014)</a:t>
            </a:r>
          </a:p>
          <a:p>
            <a:pPr indent="-342900" lvl="0" marL="342900" marR="0" rtl="0" algn="just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Фомина Ю. С. Языковое сознание как механизм управления речемыслительной деятельностью и форма отражения совокупности лингвистических знаний индивида об окружающем мире. Вестник Челябинского государственного университета. 2011. № 11 (226). </a:t>
            </a:r>
          </a:p>
          <a:p>
            <a:pPr indent="-342900" lvl="0" marL="342900" marR="0" rtl="0" algn="just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Шаховский В.И. Эмотивная лингвоэкология: комплексный подход к изучению языка, речевой деятельности и человека // Вопросы психолингвистики. № 2 (20). М., 2014.</a:t>
            </a:r>
          </a:p>
          <a:p>
            <a:pPr indent="-342900" lvl="0" marL="342900" marR="0" rtl="0" algn="just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Энциклопедия кругосвет [Электронный ресурс] URL: </a:t>
            </a:r>
            <a:r>
              <a:rPr b="0" baseline="0" i="0" lang="en-US" sz="2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http://www.krugosvet.ru/enc/gumanitarnye_nauki/lingvistika/PSIHOLINGVISTIKA.html?page=0,1</a:t>
            </a: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(дата обращения: 21.12.2014)</a:t>
            </a:r>
          </a:p>
          <a:p>
            <a:pPr indent="-342900" lvl="0" marL="342900" marR="0" rtl="0" algn="just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just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932" name="Shape 9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" name="Shape 933"/>
          <p:cNvSpPr txBox="1"/>
          <p:nvPr/>
        </p:nvSpPr>
        <p:spPr>
          <a:xfrm>
            <a:off x="755650" y="2347911"/>
            <a:ext cx="8567737" cy="1619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Социолингвистика</a:t>
            </a:r>
          </a:p>
        </p:txBody>
      </p:sp>
      <p:sp>
        <p:nvSpPr>
          <p:cNvPr id="934" name="Shape 934"/>
          <p:cNvSpPr txBox="1"/>
          <p:nvPr/>
        </p:nvSpPr>
        <p:spPr>
          <a:xfrm>
            <a:off x="3024186" y="5759450"/>
            <a:ext cx="7054849" cy="1931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42900" lvl="0" marL="34290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1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Тэтянко Ирина</a:t>
            </a:r>
          </a:p>
          <a:p>
            <a:pPr indent="-342900" lvl="0" marL="34290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1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курс магистратуры, ИТФО</a:t>
            </a:r>
          </a:p>
        </p:txBody>
      </p:sp>
      <p:sp>
        <p:nvSpPr>
          <p:cNvPr id="935" name="Shape 935"/>
          <p:cNvSpPr/>
          <p:nvPr/>
        </p:nvSpPr>
        <p:spPr>
          <a:xfrm>
            <a:off x="431800" y="6551612"/>
            <a:ext cx="1368425" cy="863599"/>
          </a:xfrm>
          <a:prstGeom prst="horizontalScroll">
            <a:avLst>
              <a:gd fmla="val 12500" name="adj"/>
            </a:avLst>
          </a:prstGeom>
          <a:solidFill>
            <a:srgbClr val="FFFFFF"/>
          </a:solidFill>
          <a:ln cap="sq" w="9525">
            <a:solidFill>
              <a:srgbClr val="333333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000" lIns="90000" rIns="90000" tIns="450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1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начало</a:t>
            </a:r>
          </a:p>
        </p:txBody>
      </p:sp>
    </p:spTree>
  </p:cSld>
  <p:clrMapOvr>
    <a:masterClrMapping/>
  </p:clrMapOvr>
  <p:transition spd="slow">
    <p:cut/>
  </p:transition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941" name="Shape 9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" name="Shape 942"/>
          <p:cNvSpPr txBox="1"/>
          <p:nvPr/>
        </p:nvSpPr>
        <p:spPr>
          <a:xfrm>
            <a:off x="503237" y="303212"/>
            <a:ext cx="9070974" cy="1258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Общая информация</a:t>
            </a:r>
          </a:p>
        </p:txBody>
      </p:sp>
      <p:sp>
        <p:nvSpPr>
          <p:cNvPr id="943" name="Shape 943"/>
          <p:cNvSpPr txBox="1"/>
          <p:nvPr/>
        </p:nvSpPr>
        <p:spPr>
          <a:xfrm>
            <a:off x="503237" y="1763711"/>
            <a:ext cx="9070974" cy="4989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Социолингвистика</a:t>
            </a: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— раздел языкознания, изучающий связь между языком и социальными условиями его бытования.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140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Термин «социолингвистика» впервые употребил в 1952 американский социолог Герман Карри. Однако это не означает, что и наука о социальной обусловленности языка зародилась в начале 1950-х годов. Корни социолингвистики глубже, и искать их нужно не в американской научной почве, а в европейской и, в частности, русской.</a:t>
            </a:r>
          </a:p>
        </p:txBody>
      </p:sp>
    </p:spTree>
  </p:cSld>
  <p:clrMapOvr>
    <a:masterClrMapping/>
  </p:clrMapOvr>
  <p:transition spd="slow">
    <p:cut/>
  </p:transition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Shape 950"/>
          <p:cNvSpPr txBox="1"/>
          <p:nvPr/>
        </p:nvSpPr>
        <p:spPr>
          <a:xfrm>
            <a:off x="503237" y="303212"/>
            <a:ext cx="9070974" cy="1258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Цель, задачи, предмет, объект</a:t>
            </a:r>
          </a:p>
        </p:txBody>
      </p:sp>
      <p:sp>
        <p:nvSpPr>
          <p:cNvPr id="951" name="Shape 951"/>
          <p:cNvSpPr txBox="1"/>
          <p:nvPr/>
        </p:nvSpPr>
        <p:spPr>
          <a:xfrm>
            <a:off x="503237" y="1201737"/>
            <a:ext cx="9070974" cy="4989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Главные </a:t>
            </a:r>
            <a:r>
              <a:rPr b="1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цели</a:t>
            </a: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социолингвистики – изучение того, как используют язык люди, составляющие то или иное общество, и как влияют на развитие языка изменения в обществе, в котором существует данный язык.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Задача</a:t>
            </a: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социолингвистики состоит не только в исследовании отражения в языке различных социальных явлений и процессов, но и в изучении роли языка среди соц. факторов, обусловливающих функционирование и эволюцию общества.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Предметом</a:t>
            </a: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изучения социолингвистики является  проблема «человек и общество. Непосредственным </a:t>
            </a:r>
            <a:r>
              <a:rPr b="1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объектом</a:t>
            </a: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социолингвистики является  социально обусловленная вариативность языковой структуры. </a:t>
            </a:r>
          </a:p>
        </p:txBody>
      </p:sp>
    </p:spTree>
  </p:cSld>
  <p:clrMapOvr>
    <a:masterClrMapping/>
  </p:clrMapOvr>
  <p:transition spd="slow">
    <p:cut/>
  </p:transition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7" name="Shape 9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" name="Shape 958"/>
          <p:cNvSpPr txBox="1"/>
          <p:nvPr/>
        </p:nvSpPr>
        <p:spPr>
          <a:xfrm>
            <a:off x="215900" y="1368425"/>
            <a:ext cx="9864724" cy="6088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Одной из основных проблем, изучаемых социолингвистикой, является проблема </a:t>
            </a:r>
            <a:r>
              <a:rPr b="1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социальной дифференциации языка</a:t>
            </a: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на всех уровнях его структуры.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Взаимоотношение нации и языка.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Описание языковых ситуаций и их типология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Проблема </a:t>
            </a:r>
            <a:r>
              <a:rPr b="1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«язык и культура» </a:t>
            </a: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относится к числу наиболее сложных и еще далеких от окончательного решения проблем современного языкознания.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Проблема </a:t>
            </a:r>
            <a:r>
              <a:rPr b="1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получения исходных данных </a:t>
            </a: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является одной из сложнейших проблем социолингвистического исследования.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0" baseline="0" i="0" sz="2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9" name="Shape 959"/>
          <p:cNvSpPr txBox="1"/>
          <p:nvPr/>
        </p:nvSpPr>
        <p:spPr>
          <a:xfrm>
            <a:off x="3743325" y="495300"/>
            <a:ext cx="7991475" cy="657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Проблемы</a:t>
            </a:r>
          </a:p>
        </p:txBody>
      </p:sp>
    </p:spTree>
  </p:cSld>
  <p:clrMapOvr>
    <a:masterClrMapping/>
  </p:clrMapOvr>
  <p:transition spd="slow">
    <p:cut/>
  </p:transition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Shape 965"/>
          <p:cNvSpPr txBox="1"/>
          <p:nvPr/>
        </p:nvSpPr>
        <p:spPr>
          <a:xfrm>
            <a:off x="503237" y="303212"/>
            <a:ext cx="9070974" cy="1258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Глоссарий</a:t>
            </a:r>
          </a:p>
        </p:txBody>
      </p:sp>
      <p:sp>
        <p:nvSpPr>
          <p:cNvPr id="966" name="Shape 966"/>
          <p:cNvSpPr txBox="1"/>
          <p:nvPr/>
        </p:nvSpPr>
        <p:spPr>
          <a:xfrm>
            <a:off x="503237" y="1152525"/>
            <a:ext cx="9070974" cy="4989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4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Коммуникативная ситуация</a:t>
            </a:r>
            <a:r>
              <a:rPr b="1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 система взаимодействующих факторов (реальных и воображаемых), побуждающих участников к общению и определяющих их речевое поведение, состоящая из:</a:t>
            </a:r>
          </a:p>
          <a:p>
            <a:pPr indent="-342900" lvl="0" marL="34290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ymbol"/>
              <a:buChar char="▪"/>
            </a:pPr>
            <a:r>
              <a:rPr b="0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говорящий (адресант)</a:t>
            </a:r>
          </a:p>
          <a:p>
            <a:pPr indent="-342900" lvl="0" marL="34290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ymbol"/>
              <a:buChar char="▪"/>
            </a:pPr>
            <a:r>
              <a:rPr b="0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cлушающий</a:t>
            </a:r>
          </a:p>
          <a:p>
            <a:pPr indent="-342900" lvl="0" marL="34290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ymbol"/>
              <a:buChar char="▪"/>
            </a:pPr>
            <a:r>
              <a:rPr b="0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отношения между ними</a:t>
            </a:r>
          </a:p>
          <a:p>
            <a:pPr indent="-342900" lvl="0" marL="34290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ymbol"/>
              <a:buChar char="▪"/>
            </a:pPr>
            <a:r>
              <a:rPr b="0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тональность общения</a:t>
            </a:r>
          </a:p>
          <a:p>
            <a:pPr indent="-342900" lvl="0" marL="34290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ymbol"/>
              <a:buChar char="▪"/>
            </a:pPr>
            <a:r>
              <a:rPr b="0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цель</a:t>
            </a:r>
          </a:p>
          <a:p>
            <a:pPr indent="-342900" lvl="0" marL="34290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ymbol"/>
              <a:buChar char="▪"/>
            </a:pPr>
            <a:r>
              <a:rPr b="0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средство общения</a:t>
            </a:r>
          </a:p>
          <a:p>
            <a:pPr indent="-342900" lvl="0" marL="34290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ymbol"/>
              <a:buChar char="▪"/>
            </a:pPr>
            <a:r>
              <a:rPr b="0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паралингвистические средства (жесты, мимика)</a:t>
            </a:r>
          </a:p>
          <a:p>
            <a:pPr indent="-342900" lvl="0" marL="34290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ymbol"/>
              <a:buChar char="▪"/>
            </a:pPr>
            <a:r>
              <a:rPr b="0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способ общения (устн., письм., контакт, дистантный)</a:t>
            </a:r>
          </a:p>
          <a:p>
            <a:pPr indent="-342900" lvl="0" marL="34290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ymbol"/>
              <a:buChar char="▪"/>
            </a:pPr>
            <a:r>
              <a:rPr b="0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место общения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Shape 973"/>
          <p:cNvSpPr txBox="1"/>
          <p:nvPr/>
        </p:nvSpPr>
        <p:spPr>
          <a:xfrm>
            <a:off x="503237" y="303212"/>
            <a:ext cx="9070974" cy="1258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Глоссарий</a:t>
            </a:r>
          </a:p>
        </p:txBody>
      </p:sp>
      <p:sp>
        <p:nvSpPr>
          <p:cNvPr id="974" name="Shape 974"/>
          <p:cNvSpPr txBox="1"/>
          <p:nvPr/>
        </p:nvSpPr>
        <p:spPr>
          <a:xfrm>
            <a:off x="503237" y="1152525"/>
            <a:ext cx="9070974" cy="4989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4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Коммуникативная ситуация</a:t>
            </a:r>
            <a:r>
              <a:rPr b="1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baseline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 система взаимодействующих факторов (реальных и воображаемых), побуждающих участников к общению и определяющих их речевое поведение, состоящая из:</a:t>
            </a:r>
          </a:p>
          <a:p>
            <a:pPr indent="-342900" lvl="0" marL="34290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ymbol"/>
              <a:buChar char="▪"/>
            </a:pPr>
            <a:r>
              <a:rPr b="0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говорящий (адресант)</a:t>
            </a:r>
          </a:p>
          <a:p>
            <a:pPr indent="-342900" lvl="0" marL="34290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ymbol"/>
              <a:buChar char="▪"/>
            </a:pPr>
            <a:r>
              <a:rPr b="0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cлушающий</a:t>
            </a:r>
          </a:p>
          <a:p>
            <a:pPr indent="-342900" lvl="0" marL="34290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ymbol"/>
              <a:buChar char="▪"/>
            </a:pPr>
            <a:r>
              <a:rPr b="0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отношения между ними</a:t>
            </a:r>
          </a:p>
          <a:p>
            <a:pPr indent="-342900" lvl="0" marL="34290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ymbol"/>
              <a:buChar char="▪"/>
            </a:pPr>
            <a:r>
              <a:rPr b="0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тональность общения</a:t>
            </a:r>
          </a:p>
          <a:p>
            <a:pPr indent="-342900" lvl="0" marL="34290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ymbol"/>
              <a:buChar char="▪"/>
            </a:pPr>
            <a:r>
              <a:rPr b="0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цель</a:t>
            </a:r>
          </a:p>
          <a:p>
            <a:pPr indent="-342900" lvl="0" marL="34290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ymbol"/>
              <a:buChar char="▪"/>
            </a:pPr>
            <a:r>
              <a:rPr b="0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средство общения</a:t>
            </a:r>
          </a:p>
          <a:p>
            <a:pPr indent="-342900" lvl="0" marL="34290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ymbol"/>
              <a:buChar char="▪"/>
            </a:pPr>
            <a:r>
              <a:rPr b="0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паралингвистические средства (жесты, мимика)</a:t>
            </a:r>
          </a:p>
          <a:p>
            <a:pPr indent="-342900" lvl="0" marL="34290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ymbol"/>
              <a:buChar char="▪"/>
            </a:pPr>
            <a:r>
              <a:rPr b="0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способ общения (устн., письм., контакт, дистантный)</a:t>
            </a:r>
          </a:p>
          <a:p>
            <a:pPr indent="-342900" lvl="0" marL="342900" marR="0" rtl="0" algn="just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ymbol"/>
              <a:buChar char="▪"/>
            </a:pPr>
            <a:r>
              <a:rPr b="0" baseline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место общения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Shape 981"/>
          <p:cNvSpPr txBox="1"/>
          <p:nvPr/>
        </p:nvSpPr>
        <p:spPr>
          <a:xfrm>
            <a:off x="595312" y="684212"/>
            <a:ext cx="8969374" cy="6834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8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Социо-коммуникативные системы</a:t>
            </a:r>
            <a:r>
              <a:rPr b="1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совокупность кодов и субкодов, используемых в данном языковом сообществе.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8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Языковой код</a:t>
            </a:r>
            <a:r>
              <a:rPr b="1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любое средство общения: язык, его диалект, жаргон, программы и языки программирования, азбука Морзе, искусственные языки  ( эсперанто).</a:t>
            </a: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28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Языковое сообщество</a:t>
            </a: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r>
              <a:rPr b="1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 </a:t>
            </a: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это совокупность людей, объединенных общими социальными, экономическими, политическими и культурными связями и осуществляющих в повседневной жизни непосредственные и опосредствованные контакты друг с другом и с разного рода социальными институтами при помощи одного языка или разных языков, распространенных в этой совокупности.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 txBox="1"/>
          <p:nvPr/>
        </p:nvSpPr>
        <p:spPr>
          <a:xfrm>
            <a:off x="503237" y="0"/>
            <a:ext cx="9070974" cy="1081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Актуальные проблемы</a:t>
            </a:r>
          </a:p>
        </p:txBody>
      </p:sp>
      <p:sp>
        <p:nvSpPr>
          <p:cNvPr id="389" name="Shape 389"/>
          <p:cNvSpPr txBox="1"/>
          <p:nvPr/>
        </p:nvSpPr>
        <p:spPr>
          <a:xfrm>
            <a:off x="436562" y="1160462"/>
            <a:ext cx="9139236" cy="5592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Слабость некоторых исходных принципов контрастивной лингвистики (многие типичные ошибки являются общими для всех изучающих иностранный язык, независимо от структуры и типа их родного языка, т.е. они носят универсальный характер).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2000"/>
              </a:spcBef>
              <a:spcAft>
                <a:spcPts val="140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1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 Представители КЛ. полагали, что при овладении иностранным языком основным источником ошибок являются расхождения, сильные контрасты. -Практика преподавания показала, что источниками ошибок являются не только сильные, межъязыковые, контрасты, но и слабые контрасты</a:t>
            </a:r>
          </a:p>
        </p:txBody>
      </p:sp>
    </p:spTree>
  </p:cSld>
  <p:clrMapOvr>
    <a:masterClrMapping/>
  </p:clrMapOvr>
  <p:transition spd="slow">
    <p:cut/>
  </p:transition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987" name="Shape 9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" name="Shape 988"/>
          <p:cNvSpPr txBox="1"/>
          <p:nvPr/>
        </p:nvSpPr>
        <p:spPr>
          <a:xfrm>
            <a:off x="503237" y="303212"/>
            <a:ext cx="9070974" cy="1258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Источники</a:t>
            </a:r>
          </a:p>
        </p:txBody>
      </p:sp>
      <p:sp>
        <p:nvSpPr>
          <p:cNvPr id="989" name="Shape 989"/>
          <p:cNvSpPr txBox="1"/>
          <p:nvPr/>
        </p:nvSpPr>
        <p:spPr>
          <a:xfrm>
            <a:off x="431800" y="1130300"/>
            <a:ext cx="9070974" cy="4989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509587" lvl="0" marL="509587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Ахманова О. С. Словарь лингвистических терминов. М., 1966.</a:t>
            </a:r>
          </a:p>
          <a:p>
            <a:pPr indent="-509587" lvl="0" marL="509587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09587" lvl="0" marL="509587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Белл Р. Социолингвистика: Цели, методы и проблемы. М., 1980. </a:t>
            </a:r>
          </a:p>
          <a:p>
            <a:pPr indent="-509587" lvl="0" marL="509587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09587" lvl="0" marL="509587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Беликов В.И.,</a:t>
            </a:r>
            <a:r>
              <a:rPr b="0" baseline="0" i="1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Крысин Л.П</a:t>
            </a:r>
            <a:r>
              <a:rPr b="0" baseline="0" i="1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Социолингвистика</a:t>
            </a: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М., 2000.</a:t>
            </a:r>
          </a:p>
          <a:p>
            <a:pPr indent="-509587" lvl="0" marL="509587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09587" lvl="0" marL="509587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Бондалетов В.Д. Социальная лингвистика. - М.: Просвещение, 1987. - 160 с. </a:t>
            </a:r>
          </a:p>
          <a:p>
            <a:pPr indent="-509587" lvl="0" marL="509587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09587" lvl="0" marL="509587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Квеско Р.Б., Ванина И.Л., Квеско С.Б. Социолингвистическая коммуникация как элемент общественных отношений. //Известия Томского политехнического университета Выпуск№ 7 .- том 311 , 2007.</a:t>
            </a:r>
            <a:b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</a:p>
          <a:p>
            <a:pPr indent="-509587" lvl="0" marL="509587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b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</a:p>
          <a:p>
            <a:pPr indent="-509587" lvl="0" marL="509587" marR="0" rtl="0" algn="just">
              <a:lnSpc>
                <a:spcPct val="100000"/>
              </a:lnSpc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25000"/>
              <a:buFont typeface="Times New Roman"/>
              <a:buNone/>
            </a:pPr>
            <a:b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</a:p>
        </p:txBody>
      </p:sp>
    </p:spTree>
  </p:cSld>
  <p:clrMapOvr>
    <a:masterClrMapping/>
  </p:clrMapOvr>
  <p:transition spd="slow">
    <p:cut/>
  </p:transition>
</p:sld>
</file>

<file path=ppt/slides/slide9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995" name="Shape 9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" name="Shape 996"/>
          <p:cNvSpPr txBox="1"/>
          <p:nvPr/>
        </p:nvSpPr>
        <p:spPr>
          <a:xfrm>
            <a:off x="795337" y="2006600"/>
            <a:ext cx="8567737" cy="2016124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Юридическая лингвистика</a:t>
            </a:r>
          </a:p>
        </p:txBody>
      </p:sp>
      <p:sp>
        <p:nvSpPr>
          <p:cNvPr id="997" name="Shape 997"/>
          <p:cNvSpPr txBox="1"/>
          <p:nvPr/>
        </p:nvSpPr>
        <p:spPr>
          <a:xfrm>
            <a:off x="1463675" y="6119812"/>
            <a:ext cx="8567737" cy="1008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1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Измайлова Ксения,</a:t>
            </a:r>
            <a:br>
              <a:rPr b="0" baseline="0" i="1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baseline="0" i="1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курс магистратуры, ИТФО</a:t>
            </a:r>
          </a:p>
        </p:txBody>
      </p:sp>
      <p:sp>
        <p:nvSpPr>
          <p:cNvPr id="998" name="Shape 998"/>
          <p:cNvSpPr/>
          <p:nvPr/>
        </p:nvSpPr>
        <p:spPr>
          <a:xfrm>
            <a:off x="431800" y="6551612"/>
            <a:ext cx="1368425" cy="863599"/>
          </a:xfrm>
          <a:prstGeom prst="horizontalScroll">
            <a:avLst>
              <a:gd fmla="val 12500" name="adj"/>
            </a:avLst>
          </a:prstGeom>
          <a:solidFill>
            <a:srgbClr val="FFFFFF"/>
          </a:solidFill>
          <a:ln cap="sq" w="9525">
            <a:solidFill>
              <a:srgbClr val="333333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000" lIns="90000" rIns="90000" tIns="450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1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начало</a:t>
            </a:r>
          </a:p>
        </p:txBody>
      </p:sp>
    </p:spTree>
  </p:cSld>
  <p:clrMapOvr>
    <a:masterClrMapping/>
  </p:clrMapOvr>
  <p:transition spd="slow">
    <p:cut/>
  </p:transition>
</p:sld>
</file>

<file path=ppt/slides/slide9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004" name="Shape 10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" name="Shape 1005"/>
          <p:cNvSpPr txBox="1"/>
          <p:nvPr/>
        </p:nvSpPr>
        <p:spPr>
          <a:xfrm>
            <a:off x="554037" y="584200"/>
            <a:ext cx="9021761" cy="4616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Юрислингвистика</a:t>
            </a: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— согласно концепции ряда российских учёных - научная дисциплина, объектом изучения которой являются взаимоотношения языка и права. Термин "юрислингвистика" по отношению к названной предметной области - пересечению языка и права - является наиболее общим и широким.</a:t>
            </a:r>
          </a:p>
        </p:txBody>
      </p:sp>
    </p:spTree>
  </p:cSld>
  <p:clrMapOvr>
    <a:masterClrMapping/>
  </p:clrMapOvr>
  <p:transition spd="slow">
    <p:cut/>
  </p:transition>
</p:sld>
</file>

<file path=ppt/slides/slide9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011" name="Shape 10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" name="Shape 1012"/>
          <p:cNvSpPr txBox="1"/>
          <p:nvPr/>
        </p:nvSpPr>
        <p:spPr>
          <a:xfrm>
            <a:off x="554037" y="584200"/>
            <a:ext cx="9021761" cy="6975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Проблема юридизации языка связана с поиском баланса языковых и правовых презумпций. 	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Специфическая онтология юридизации языка формирует особый гносеологический подход, связанный с реализацией последовательного взгляда на язык сквозь призму тех законов, которые определяют вовлечение конкретных явлений языка в юридическую практику. 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1600"/>
              </a:spcBef>
              <a:spcAft>
                <a:spcPts val="140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В результате складывается междисциплинарная отрасль знания, системно исследующая юридический аспект языка, — юрислингвистика.</a:t>
            </a:r>
          </a:p>
        </p:txBody>
      </p:sp>
    </p:spTree>
  </p:cSld>
  <p:clrMapOvr>
    <a:masterClrMapping/>
  </p:clrMapOvr>
  <p:transition spd="slow">
    <p:cut/>
  </p:transition>
</p:sld>
</file>

<file path=ppt/slides/slide9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018" name="Shape 10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" name="Shape 1019"/>
          <p:cNvSpPr txBox="1"/>
          <p:nvPr/>
        </p:nvSpPr>
        <p:spPr>
          <a:xfrm>
            <a:off x="554037" y="5492750"/>
            <a:ext cx="9021761" cy="12461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0" name="Shape 1020"/>
          <p:cNvSpPr txBox="1"/>
          <p:nvPr/>
        </p:nvSpPr>
        <p:spPr>
          <a:xfrm>
            <a:off x="554037" y="584200"/>
            <a:ext cx="9021761" cy="4616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1" name="Shape 10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175"/>
            <a:ext cx="10080624" cy="755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027" name="Shape 10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hape 1028"/>
          <p:cNvSpPr txBox="1"/>
          <p:nvPr/>
        </p:nvSpPr>
        <p:spPr>
          <a:xfrm>
            <a:off x="554037" y="584200"/>
            <a:ext cx="9021761" cy="4616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257175" lvl="0" marL="2571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Объектом юрислингвистики являются взаимоотношения языка и закона. </a:t>
            </a:r>
          </a:p>
          <a:p>
            <a:pPr indent="-257175" lvl="0" marL="257175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Юрислингвистика изучает отношение языка к закону. </a:t>
            </a:r>
          </a:p>
          <a:p>
            <a:pPr indent="-257175" lvl="0" marL="257175" marR="0" rtl="0" algn="l">
              <a:lnSpc>
                <a:spcPct val="100000"/>
              </a:lnSpc>
              <a:spcBef>
                <a:spcPts val="1600"/>
              </a:spcBef>
              <a:spcAft>
                <a:spcPts val="1400"/>
              </a:spcAft>
              <a:buClr>
                <a:srgbClr val="000000"/>
              </a:buClr>
              <a:buSzPct val="10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Юридический аспект языка - предмет юрислингвистики.</a:t>
            </a:r>
          </a:p>
        </p:txBody>
      </p:sp>
    </p:spTree>
  </p:cSld>
  <p:clrMapOvr>
    <a:masterClrMapping/>
  </p:clrMapOvr>
  <p:transition spd="slow">
    <p:cut/>
  </p:transition>
</p:sld>
</file>

<file path=ppt/slides/slide9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034" name="Shape 10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Shape 1035"/>
          <p:cNvSpPr txBox="1"/>
          <p:nvPr/>
        </p:nvSpPr>
        <p:spPr>
          <a:xfrm>
            <a:off x="554037" y="584200"/>
            <a:ext cx="9021761" cy="4616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целом предпосылки симбиоза юриспруденции и лингвистики вполне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закономерны и объяснимы, поскольку в нынешних условиях потребность в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слиянии языка и права продиктована сугубо практическими соображениями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1600"/>
              </a:spcBef>
              <a:spcAft>
                <a:spcPts val="140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 приобретает все более массовый характер.</a:t>
            </a:r>
          </a:p>
        </p:txBody>
      </p:sp>
    </p:spTree>
  </p:cSld>
  <p:clrMapOvr>
    <a:masterClrMapping/>
  </p:clrMapOvr>
  <p:transition spd="slow">
    <p:cut/>
  </p:transition>
</p:sld>
</file>

<file path=ppt/slides/slide9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Shape 1042"/>
          <p:cNvSpPr txBox="1"/>
          <p:nvPr/>
        </p:nvSpPr>
        <p:spPr>
          <a:xfrm>
            <a:off x="661987" y="238125"/>
            <a:ext cx="9021761" cy="115887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22675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Актуальный глоссарий</a:t>
            </a:r>
          </a:p>
        </p:txBody>
      </p:sp>
      <p:sp>
        <p:nvSpPr>
          <p:cNvPr id="1043" name="Shape 1043"/>
          <p:cNvSpPr txBox="1"/>
          <p:nvPr/>
        </p:nvSpPr>
        <p:spPr>
          <a:xfrm>
            <a:off x="554037" y="1660525"/>
            <a:ext cx="8890000" cy="484663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20150">
            <a:noAutofit/>
          </a:bodyPr>
          <a:lstStyle/>
          <a:p>
            <a:pPr indent="0" lvl="0" marL="0" marR="0" rtl="0" algn="just">
              <a:lnSpc>
                <a:spcPct val="95000"/>
              </a:lnSpc>
              <a:spcBef>
                <a:spcPts val="0"/>
              </a:spcBef>
              <a:spcAft>
                <a:spcPts val="140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Язык законов</a:t>
            </a: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b="1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законодательный язык</a:t>
            </a:r>
            <a:r>
              <a:rPr b="0" baseline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—  термины, которые связываются с особым функциональным стилем современного русского литературного языка (законодательным стилем), который объединяет совокупность языковых средств, употребляемых для выражения мысли законодателя и законодательных категорий. </a:t>
            </a:r>
          </a:p>
        </p:txBody>
      </p:sp>
    </p:spTree>
  </p:cSld>
  <p:clrMapOvr>
    <a:masterClrMapping/>
  </p:clrMapOvr>
  <p:transition spd="slow">
    <p:cut/>
  </p:transition>
</p:sld>
</file>

<file path=ppt/slides/slide9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049" name="Shape 10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Shape 1050"/>
          <p:cNvSpPr txBox="1"/>
          <p:nvPr/>
        </p:nvSpPr>
        <p:spPr>
          <a:xfrm>
            <a:off x="554037" y="714375"/>
            <a:ext cx="9021761" cy="5159374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Судебная лингвистическая экспертиза</a:t>
            </a:r>
            <a:r>
              <a:rPr b="0" baseline="0" i="0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это эффективная (а потому крайне ответственная) процессуальная деятельность по лингвистическому исследованию речевой информации (зафиксированной на любом материальном носителе), имеющей значение доказательства.</a:t>
            </a:r>
          </a:p>
        </p:txBody>
      </p:sp>
    </p:spTree>
  </p:cSld>
  <p:clrMapOvr>
    <a:masterClrMapping/>
  </p:clrMapOvr>
  <p:transition spd="slow">
    <p:cut/>
  </p:transition>
</p:sld>
</file>

<file path=ppt/slides/slide9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056" name="Shape 10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Shape 1057"/>
          <p:cNvSpPr txBox="1"/>
          <p:nvPr/>
        </p:nvSpPr>
        <p:spPr>
          <a:xfrm>
            <a:off x="554037" y="584200"/>
            <a:ext cx="9021761" cy="4616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Лингвистическая экспертиза</a:t>
            </a:r>
            <a:r>
              <a:rPr b="0" baseline="0" i="0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— исследование продуктов речевой деятельности, направленное на установление значимых фактов и получение ответов на поставленные перед экспертом вопросы.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0" baseline="0" i="0" sz="3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5_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3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6_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4_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7_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7.xml><?xml version="1.0" encoding="utf-8"?>
<a:theme xmlns:a="http://schemas.openxmlformats.org/drawingml/2006/main" xmlns:r="http://schemas.openxmlformats.org/officeDocument/2006/relationships" name="2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8_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9_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