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59" r:id="rId8"/>
    <p:sldId id="257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76E2C1-755C-4F88-8709-77CD0E8D6D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DE39DB-7627-41AA-BEA5-49E3B6B53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2868168"/>
          </a:xfrm>
        </p:spPr>
        <p:txBody>
          <a:bodyPr/>
          <a:lstStyle/>
          <a:p>
            <a:pPr algn="just"/>
            <a:r>
              <a:rPr lang="ru-RU" sz="4000" dirty="0" smtClean="0">
                <a:latin typeface="Arial Black" pitchFamily="34" charset="0"/>
              </a:rPr>
              <a:t>«Современное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англоязычное общество в мировом кинематографе: мифы и реальность (на примерах фильмов 90-х-2015-х гг.)»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429000"/>
            <a:ext cx="5114778" cy="2887198"/>
          </a:xfrm>
        </p:spPr>
        <p:txBody>
          <a:bodyPr/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Колодяжная Надежда, </a:t>
            </a:r>
          </a:p>
          <a:p>
            <a:r>
              <a:rPr lang="ru-RU" dirty="0" smtClean="0"/>
              <a:t>2 курс, группа 2БА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429264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«Очень плохая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hotflick.net/flicks/2011_Bad_Teacher/fhd011BTC_Cameron_Diaz_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4357718" cy="321471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214422"/>
            <a:ext cx="2643174" cy="3429024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США не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является обязательным наличие высшего педагогического образования для того, чтобы преподавать в школе.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просто окончить курсы и получить необходимый сертификат, дающий право на преподавание.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-1434084"/>
            <a:ext cx="5105400" cy="2868168"/>
          </a:xfrm>
        </p:spPr>
        <p:txBody>
          <a:bodyPr/>
          <a:lstStyle/>
          <a:p>
            <a:r>
              <a:rPr lang="ru-RU" dirty="0" smtClean="0"/>
              <a:t>Социальные ценности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2286016" cy="295863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Американцы воспитывают в человеке свободную личность, учат  человека добиваться своих целей.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07181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«Еще одна история про Золушку»</a:t>
            </a:r>
            <a:endParaRPr lang="ru-RU" dirty="0"/>
          </a:p>
        </p:txBody>
      </p:sp>
      <p:pic>
        <p:nvPicPr>
          <p:cNvPr id="21508" name="Picture 4" descr="&amp;IEcy;&amp;shchcy;&amp;iecy; &amp;ocy;&amp;dcy;&amp;ncy;&amp;acy; &amp;icy;&amp;scy;&amp;tcy;&amp;ocy;&amp;rcy;&amp;icy;&amp;yacy; &amp;ocy; &amp;Zcy;&amp;ocy;&amp;lcy;&amp;ucy;&amp;shcy;&amp;kcy;&amp;ie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52"/>
            <a:ext cx="2214578" cy="2928958"/>
          </a:xfrm>
          <a:prstGeom prst="rect">
            <a:avLst/>
          </a:prstGeom>
          <a:noFill/>
        </p:spPr>
      </p:pic>
      <p:pic>
        <p:nvPicPr>
          <p:cNvPr id="21510" name="Picture 6" descr="http://3.bp.blogspot.com/-iSk9Xppa7QU/UlBemGMGLqI/AAAAAAAABVw/iFQIHyjLz94/s1600/2004_a_cinderella_story_028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2928958" cy="21430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7950" y="3643314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«Золушка 2»</a:t>
            </a:r>
            <a:endParaRPr lang="ru-RU" dirty="0"/>
          </a:p>
        </p:txBody>
      </p:sp>
      <p:pic>
        <p:nvPicPr>
          <p:cNvPr id="21512" name="Picture 8" descr="&amp;Pcy;&amp;ocy;&amp;tscy;&amp;iecy;&amp;lcy;&amp;ucy;&amp;jcy; &amp;ncy;&amp;acy; &amp;ucy;&amp;dcy;&amp;acy;&amp;chcy;&amp;ucy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71942"/>
            <a:ext cx="2714643" cy="22860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357950" y="6488668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«Поцелуй на удачу»</a:t>
            </a:r>
            <a:endParaRPr lang="ru-RU" dirty="0"/>
          </a:p>
        </p:txBody>
      </p:sp>
      <p:pic>
        <p:nvPicPr>
          <p:cNvPr id="21516" name="Picture 12" descr="&amp;Ucy;&amp;dcy;&amp;acy;&amp;chcy;&amp;icy;, &amp;CHcy;&amp;acy;&amp;kcy;!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2214578" cy="17145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621508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«Удачи, </a:t>
            </a:r>
            <a:r>
              <a:rPr lang="ru-RU" dirty="0" err="1" smtClean="0"/>
              <a:t>Чак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1518" name="Picture 14" descr="&amp;KHcy;&amp;ocy;&amp;tcy;&amp;softcy; &amp;rcy;&amp;acy;&amp;zcy; &amp;vcy; &amp;zhcy;&amp;icy;&amp;zcy;&amp;ncy;&amp;icy;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929066"/>
            <a:ext cx="1928826" cy="25003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00430" y="6488668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«Хоть раз в жизни»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428604"/>
            <a:ext cx="5105400" cy="2868168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412" y="-500090"/>
            <a:ext cx="9501254" cy="1824030"/>
          </a:xfrm>
        </p:spPr>
        <p:txBody>
          <a:bodyPr/>
          <a:lstStyle/>
          <a:p>
            <a:r>
              <a:rPr lang="ru-RU" dirty="0" smtClean="0"/>
              <a:t>Семейные ценности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2714612" cy="410164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американцев очень важна семья. Даже успешные люди в США находят опору в семье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&amp;CHcy;&amp;ucy;&amp;mcy;&amp;ocy;&amp;vcy;&amp;acy;&amp;yacy; &amp;pcy;&amp;yacy;&amp;tcy;&amp;ncy;&amp;icy;&amp;tscy;&amp;a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857364"/>
            <a:ext cx="5429288" cy="37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«Чумовая пятница»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&amp;Gcy;&amp;rcy;&amp;icy;&amp;ncy;&amp;chcy; – &amp;pcy;&amp;ocy;&amp;khcy;&amp;icy;&amp;tcy;&amp;icy;&amp;tcy;&amp;iecy;&amp;lcy;&amp;softcy; &amp;Rcy;&amp;ocy;&amp;zhcy;&amp;dcy;&amp;iecy;&amp;scy;&amp;tcy;&amp;vcy;&amp;a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3571900" cy="4786322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214422"/>
            <a:ext cx="2714612" cy="410164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американцев Рождество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семейный праздник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нему подходят обстоятельно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украшают дом, ставят елку. Рождество в США празднуют с таким же размахом, как Новый год в России.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35782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Гринч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похититель Рождества»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-571528"/>
            <a:ext cx="5105400" cy="2214578"/>
          </a:xfrm>
        </p:spPr>
        <p:txBody>
          <a:bodyPr/>
          <a:lstStyle/>
          <a:p>
            <a:r>
              <a:rPr lang="ru-RU" dirty="0" smtClean="0"/>
              <a:t>Гражданские ценности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2643174" cy="42862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Американцы очень любят свое Отечество. Служба в армии для них – исполнение долга перед Родиной. Именно патриотизм вдохновляет американцев на героические подвиги.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Fcy;&amp;ocy;&amp;rcy;&amp;rcy;&amp;iecy;&amp;scy;&amp;tcy; &amp;Gcy;&amp;acy;&amp;mcy;&amp;p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643050"/>
            <a:ext cx="5286412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7864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143512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«Дурнушка Бетти»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&amp;Dcy;&amp;ucy;&amp;rcy;&amp;ncy;&amp;ucy;&amp;shcy;&amp;kcy;&amp;a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5916655" cy="4143404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857232"/>
            <a:ext cx="2643174" cy="428628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Американцы всегда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думают о будущем своей страны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Если в США объявляют выборы, американцы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бросают все дела и идут голосовать.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071810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«Шпион»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://%D0%BD%D0%BE%D0%B2%D0%B8%D0%BD%D0%BA%D0%B8%D0%B3%D0%BE%D0%B4%D0%B0.%D1%80%D1%84/wp-content/uploads/2015/04/%D1%88%D0%BF%D0%B8%D0%BE%D0%BD-%D0%BA%D0%BE%D0%BC%D0%B5%D0%B4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%D0%BD%D0%BE%D0%B2%D0%B8%D0%BD%D0%BA%D0%B8%D0%B3%D0%BE%D0%B4%D0%B0.%D1%80%D1%84/wp-content/uploads/2015/04/%D1%88%D0%BF%D0%B8%D0%BE%D0%BD-%D0%BA%D0%BE%D0%BC%D0%B5%D0%B4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%D0%BD%D0%BE%D0%B2%D0%B8%D0%BD%D0%BA%D0%B8%D0%B3%D0%BE%D0%B4%D0%B0.%D1%80%D1%84/wp-content/uploads/2015/04/%D1%88%D0%BF%D0%B8%D0%BE%D0%BD-%D0%BA%D0%BE%D0%BC%D0%B5%D0%B4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%D0%BD%D0%BE%D0%B2%D0%B8%D0%BD%D0%BA%D0%B8%D0%B3%D0%BE%D0%B4%D0%B0.%D1%80%D1%84/wp-content/uploads/2015/04/%D1%88%D0%BF%D0%B8%D0%BE%D0%BD-%D0%BA%D0%BE%D0%BC%D0%B5%D0%B4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://&amp;ncy;&amp;ocy;&amp;vcy;&amp;icy;&amp;ncy;&amp;kcy;&amp;icy;&amp;gcy;&amp;ocy;&amp;dcy;&amp;acy;.&amp;rcy;&amp;fcy;/wp-content/uploads/2015/04/%D1%88%D0%BF%D0%B8%D0%BE%D0%BD-%D0%BA%D0%BE%D0%BC%D0%B5%D0%B4%D0%B8%D0%B8.jpg"/>
          <p:cNvSpPr>
            <a:spLocks noChangeAspect="1" noChangeArrowheads="1"/>
          </p:cNvSpPr>
          <p:nvPr/>
        </p:nvSpPr>
        <p:spPr bwMode="auto">
          <a:xfrm>
            <a:off x="155575" y="-2917825"/>
            <a:ext cx="81153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://&amp;ncy;&amp;ocy;&amp;vcy;&amp;icy;&amp;ncy;&amp;kcy;&amp;icy;&amp;gcy;&amp;ocy;&amp;dcy;&amp;acy;.&amp;rcy;&amp;fcy;/wp-content/uploads/2015/04/%D1%88%D0%BF%D0%B8%D0%BE%D0%BD-%D0%BA%D0%BE%D0%BC%D0%B5%D0%B4%D0%B8%D0%B8.jpg"/>
          <p:cNvSpPr>
            <a:spLocks noChangeAspect="1" noChangeArrowheads="1"/>
          </p:cNvSpPr>
          <p:nvPr/>
        </p:nvSpPr>
        <p:spPr bwMode="auto">
          <a:xfrm>
            <a:off x="155575" y="-2917825"/>
            <a:ext cx="81153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0" name="Picture 20" descr="http://tub.tubgit.com/reimg/resize-img.php?src=http://photos.up-wallpaper.com/images246/v1lfuicjb03.jpg&amp;h=1080&amp;w=1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04"/>
            <a:ext cx="2928958" cy="2571768"/>
          </a:xfrm>
          <a:prstGeom prst="rect">
            <a:avLst/>
          </a:prstGeom>
          <a:noFill/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857232"/>
            <a:ext cx="2643174" cy="428628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Американцы желают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процветания не только своей стране, но и другим странам, поэтому они берут на себя ответственность в борьбе с международным терроризмом.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2" descr="&amp;Pcy;&amp;acy;&amp;dcy;&amp;iecy;&amp;ncy;&amp;icy;&amp;iecy; &amp;Lcy;&amp;ocy;&amp;ncy;&amp;dcy;&amp;ocy;&amp;ncy;&amp;acy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928958" cy="2786082"/>
          </a:xfrm>
          <a:prstGeom prst="rect">
            <a:avLst/>
          </a:prstGeom>
          <a:noFill/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3000364" y="6072206"/>
            <a:ext cx="5114778" cy="11012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«Падение Лондона»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572140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«Трудный ребенок»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www.posterdb.de/posters/063/6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3714776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071546"/>
            <a:ext cx="20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США детям стараются прививать трудовые ценности. Даже младшие школьники могут принять участие в какой-нибудь деятельности и получить свой первый заработок.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-1214470"/>
            <a:ext cx="5105400" cy="2868168"/>
          </a:xfrm>
        </p:spPr>
        <p:txBody>
          <a:bodyPr/>
          <a:lstStyle/>
          <a:p>
            <a:r>
              <a:rPr lang="ru-RU" dirty="0" smtClean="0"/>
              <a:t>экологические ценности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1000108"/>
            <a:ext cx="2140028" cy="264087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Американцы трепетно относятся к окружающей среде.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The Cove (200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3429024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6072206"/>
            <a:ext cx="974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«Бухта»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-1434084"/>
            <a:ext cx="5500726" cy="2868168"/>
          </a:xfrm>
        </p:spPr>
        <p:txBody>
          <a:bodyPr/>
          <a:lstStyle/>
          <a:p>
            <a:r>
              <a:rPr lang="ru-RU" dirty="0" smtClean="0"/>
              <a:t>Образовательные ценности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2643174" cy="342902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США особое внимание  в школьном образовании уделяют развитию лидерских качеств ребенка, умению подавать себя. Также в Америке считают важным, чтобы ребенок не сдавался перед трудностями.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Mean Gir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2857500" cy="4048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94589" y="5857892"/>
            <a:ext cx="226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«Дрянные девчонки»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334</TotalTime>
  <Words>334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Black</vt:lpstr>
      <vt:lpstr>Times New Roman</vt:lpstr>
      <vt:lpstr>Trebuchet MS</vt:lpstr>
      <vt:lpstr>Wingdings</vt:lpstr>
      <vt:lpstr>Wingdings 2</vt:lpstr>
      <vt:lpstr>Изящная</vt:lpstr>
      <vt:lpstr>«Современное англоязычное общество в мировом кинематографе: мифы и реальность (на примерах фильмов 90-х-2015-х гг.)»</vt:lpstr>
      <vt:lpstr>Семейные ценности</vt:lpstr>
      <vt:lpstr>Презентация PowerPoint</vt:lpstr>
      <vt:lpstr>Гражданские ценности</vt:lpstr>
      <vt:lpstr>Презентация PowerPoint</vt:lpstr>
      <vt:lpstr>Презентация PowerPoint</vt:lpstr>
      <vt:lpstr>Презентация PowerPoint</vt:lpstr>
      <vt:lpstr>экологические ценности</vt:lpstr>
      <vt:lpstr>Образовательные ценности</vt:lpstr>
      <vt:lpstr>Презентация PowerPoint</vt:lpstr>
      <vt:lpstr>Социальные ценности</vt:lpstr>
      <vt:lpstr>конец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49</cp:revision>
  <dcterms:created xsi:type="dcterms:W3CDTF">2016-04-14T21:31:16Z</dcterms:created>
  <dcterms:modified xsi:type="dcterms:W3CDTF">2016-04-19T06:46:14Z</dcterms:modified>
</cp:coreProperties>
</file>