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3004800" cy="9753600"/>
  <p:notesSz cx="6858000" cy="9144000"/>
  <p:defaultTextStyle>
    <a:lvl1pPr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1pPr>
    <a:lvl2pPr indent="2286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2pPr>
    <a:lvl3pPr indent="4572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3pPr>
    <a:lvl4pPr indent="6858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4pPr>
    <a:lvl5pPr indent="9144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5pPr>
    <a:lvl6pPr indent="11430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6pPr>
    <a:lvl7pPr indent="13716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7pPr>
    <a:lvl8pPr indent="16002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8pPr>
    <a:lvl9pPr indent="18288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C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C7B8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B9B9F">
              <a:alpha val="19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left>
          <a:righ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right>
          <a:top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top>
          <a:bottom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bottom>
          <a:insideH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H>
          <a:insideV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0CC8A">
              <a:alpha val="31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0E9D7"/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4000"/>
              </a:solidFill>
              <a:prstDash val="solid"/>
              <a:miter lim="400000"/>
            </a:ln>
          </a:top>
          <a:bottom>
            <a:ln w="12700" cap="flat">
              <a:solidFill>
                <a:srgbClr val="794000"/>
              </a:solidFill>
              <a:prstDash val="solid"/>
              <a:miter lim="400000"/>
            </a:ln>
          </a:bottom>
          <a:insideH>
            <a:ln w="12700" cap="flat">
              <a:solidFill>
                <a:srgbClr val="794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5815">
              <a:alpha val="7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4000"/>
              </a:solidFill>
              <a:prstDash val="solid"/>
              <a:miter lim="400000"/>
            </a:ln>
          </a:right>
          <a:top>
            <a:ln w="12700" cap="flat">
              <a:solidFill>
                <a:srgbClr val="794000"/>
              </a:solidFill>
              <a:prstDash val="solid"/>
              <a:miter lim="400000"/>
            </a:ln>
          </a:top>
          <a:bottom>
            <a:ln w="12700" cap="flat">
              <a:solidFill>
                <a:srgbClr val="794000"/>
              </a:solidFill>
              <a:prstDash val="solid"/>
              <a:miter lim="400000"/>
            </a:ln>
          </a:bottom>
          <a:insideH>
            <a:ln w="12700" cap="flat">
              <a:solidFill>
                <a:srgbClr val="794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94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4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2EBD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F2EBDB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2EBDB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wholeTbl>
    <a:band2H>
      <a:tcTxStyle/>
      <a:tcStyle>
        <a:tcBdr/>
        <a:fill>
          <a:solidFill>
            <a:srgbClr val="BCBCBC">
              <a:alpha val="12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45C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766D60"/>
              </a:solidFill>
              <a:prstDash val="solid"/>
              <a:miter lim="400000"/>
            </a:ln>
          </a:left>
          <a:right>
            <a:ln w="127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6D60"/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/>
              </a:solidFill>
              <a:prstDash val="solid"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D60">
              <a:alpha val="5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66D60"/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66D60"/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1332" y="6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524995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eatherBookTypeEmbellishGld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753100" y="4775200"/>
            <a:ext cx="195662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825500" y="1879600"/>
            <a:ext cx="11836400" cy="2603500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b"/>
          <a:lstStyle>
            <a:lvl1pPr>
              <a:defRPr sz="8000">
                <a:solidFill>
                  <a:srgbClr val="BEA56D"/>
                </a:solidFill>
                <a:effectLst>
                  <a:outerShdw blurRad="38100" dist="254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BEA56D"/>
                </a:solidFill>
                <a:effectLst>
                  <a:outerShdw blurRad="38100" dist="25400" dir="15900000" rotWithShape="0">
                    <a:srgbClr val="000000">
                      <a:alpha val="90000"/>
                    </a:srgbClr>
                  </a:outerShdw>
                </a:effectLst>
              </a:rPr>
              <a:t>Текст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825500" y="5346700"/>
            <a:ext cx="11836400" cy="1854200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Уровень текста 1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Уровень текста 2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Уровень текста 3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Уровень текста 4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нутренняя 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762000" y="7035800"/>
            <a:ext cx="11480800" cy="1346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Текст заголовка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762000" y="8382000"/>
            <a:ext cx="11480800" cy="9525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600" i="1"/>
            </a:lvl1pPr>
            <a:lvl2pPr marL="0" indent="228600" algn="ctr">
              <a:spcBef>
                <a:spcPts val="0"/>
              </a:spcBef>
              <a:buSzTx/>
              <a:buNone/>
              <a:defRPr sz="3600" i="1"/>
            </a:lvl2pPr>
            <a:lvl3pPr marL="0" indent="457200" algn="ctr">
              <a:spcBef>
                <a:spcPts val="0"/>
              </a:spcBef>
              <a:buSzTx/>
              <a:buNone/>
              <a:defRPr sz="3600" i="1"/>
            </a:lvl3pPr>
            <a:lvl4pPr marL="0" indent="685800" algn="ctr">
              <a:spcBef>
                <a:spcPts val="0"/>
              </a:spcBef>
              <a:buSzTx/>
              <a:buNone/>
              <a:defRPr sz="3600" i="1"/>
            </a:lvl4pPr>
            <a:lvl5pPr marL="0" indent="914400" algn="ctr">
              <a:spcBef>
                <a:spcPts val="0"/>
              </a:spcBef>
              <a:buSzTx/>
              <a:buNone/>
              <a:defRPr sz="3600" i="1"/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6C6963"/>
                </a:solidFill>
              </a:rPr>
              <a:t>Уровень текста 1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6C6963"/>
                </a:solidFill>
              </a:rPr>
              <a:t>Уровень текста 2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6C6963"/>
                </a:solidFill>
              </a:rPr>
              <a:t>Уровень текста 3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6C6963"/>
                </a:solidFill>
              </a:rPr>
              <a:t>Уровень текста 4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6C6963"/>
                </a:solidFill>
              </a:rP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762000" y="3606800"/>
            <a:ext cx="1148080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eatherBookTypeEmbellishGry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696906" y="5083510"/>
            <a:ext cx="195662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431800" y="1600200"/>
            <a:ext cx="6477000" cy="3175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Текст заголовка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431800" y="5715000"/>
            <a:ext cx="6464300" cy="267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 i="1"/>
            </a:lvl1pPr>
            <a:lvl2pPr marL="0" indent="228600" algn="ctr">
              <a:spcBef>
                <a:spcPts val="0"/>
              </a:spcBef>
              <a:buSzTx/>
              <a:buNone/>
              <a:defRPr sz="3600" i="1"/>
            </a:lvl2pPr>
            <a:lvl3pPr marL="0" indent="457200" algn="ctr">
              <a:spcBef>
                <a:spcPts val="0"/>
              </a:spcBef>
              <a:buSzTx/>
              <a:buNone/>
              <a:defRPr sz="3600" i="1"/>
            </a:lvl3pPr>
            <a:lvl4pPr marL="0" indent="685800" algn="ctr">
              <a:spcBef>
                <a:spcPts val="0"/>
              </a:spcBef>
              <a:buSzTx/>
              <a:buNone/>
              <a:defRPr sz="3600" i="1"/>
            </a:lvl4pPr>
            <a:lvl5pPr marL="0" indent="914400" algn="ctr">
              <a:spcBef>
                <a:spcPts val="0"/>
              </a:spcBef>
              <a:buSzTx/>
              <a:buNone/>
              <a:defRPr sz="3600" i="1"/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6C6963"/>
                </a:solidFill>
              </a:rPr>
              <a:t>Уровень текста 1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6C6963"/>
                </a:solidFill>
              </a:rPr>
              <a:t>Уровень текста 2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6C6963"/>
                </a:solidFill>
              </a:rPr>
              <a:t>Уровень текста 3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6C6963"/>
                </a:solidFill>
              </a:rPr>
              <a:t>Уровень текста 4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6C6963"/>
                </a:solidFill>
              </a:rP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Текст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Текст заголовка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62000" y="2362200"/>
            <a:ext cx="5334000" cy="6413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40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40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40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40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4000"/>
              </a:spcBef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762000" y="723900"/>
            <a:ext cx="11480800" cy="8293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62000" y="2768600"/>
            <a:ext cx="11480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1pPr>
      <a:lvl2pPr indent="228600"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2pPr>
      <a:lvl3pPr indent="457200"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3pPr>
      <a:lvl4pPr indent="685800"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4pPr>
      <a:lvl5pPr indent="914400"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5pPr>
      <a:lvl6pPr indent="1143000"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6pPr>
      <a:lvl7pPr indent="1371600"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7pPr>
      <a:lvl8pPr indent="1600200"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8pPr>
      <a:lvl9pPr indent="1828800"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9pPr>
    </p:titleStyle>
    <p:bodyStyle>
      <a:lvl1pPr marL="533400" indent="-533400" defTabSz="584200">
        <a:spcBef>
          <a:spcPts val="4200"/>
        </a:spcBef>
        <a:buSzPct val="30000"/>
        <a:buBlip>
          <a:blip r:embed="rId15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1pPr>
      <a:lvl2pPr marL="1066800" indent="-533400" defTabSz="584200">
        <a:spcBef>
          <a:spcPts val="4200"/>
        </a:spcBef>
        <a:buSzPct val="30000"/>
        <a:buBlip>
          <a:blip r:embed="rId15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2pPr>
      <a:lvl3pPr marL="1600200" indent="-533400" defTabSz="584200">
        <a:spcBef>
          <a:spcPts val="4200"/>
        </a:spcBef>
        <a:buSzPct val="30000"/>
        <a:buBlip>
          <a:blip r:embed="rId15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3pPr>
      <a:lvl4pPr marL="2133600" indent="-533400" defTabSz="584200">
        <a:spcBef>
          <a:spcPts val="4200"/>
        </a:spcBef>
        <a:buSzPct val="30000"/>
        <a:buBlip>
          <a:blip r:embed="rId15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4pPr>
      <a:lvl5pPr marL="2667000" indent="-533400" defTabSz="584200">
        <a:spcBef>
          <a:spcPts val="4200"/>
        </a:spcBef>
        <a:buSzPct val="30000"/>
        <a:buBlip>
          <a:blip r:embed="rId15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5pPr>
      <a:lvl6pPr marL="3200400" indent="-533400" defTabSz="584200">
        <a:spcBef>
          <a:spcPts val="4200"/>
        </a:spcBef>
        <a:buSzPct val="30000"/>
        <a:buBlip>
          <a:blip r:embed="rId15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6pPr>
      <a:lvl7pPr marL="3733800" indent="-533400" defTabSz="584200">
        <a:spcBef>
          <a:spcPts val="4200"/>
        </a:spcBef>
        <a:buSzPct val="30000"/>
        <a:buBlip>
          <a:blip r:embed="rId15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7pPr>
      <a:lvl8pPr marL="4267200" indent="-533400" defTabSz="584200">
        <a:spcBef>
          <a:spcPts val="4200"/>
        </a:spcBef>
        <a:buSzPct val="30000"/>
        <a:buBlip>
          <a:blip r:embed="rId15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8pPr>
      <a:lvl9pPr marL="4800600" indent="-533400" defTabSz="584200">
        <a:spcBef>
          <a:spcPts val="4200"/>
        </a:spcBef>
        <a:buSzPct val="30000"/>
        <a:buBlip>
          <a:blip r:embed="rId15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14781">
              <a:defRPr sz="5680">
                <a:effectLst>
                  <a:outerShdw blurRad="27050" dist="18034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680">
                <a:solidFill>
                  <a:srgbClr val="BEA56D"/>
                </a:solidFill>
                <a:effectLst>
                  <a:outerShdw blurRad="27050" dist="18034" dir="15900000" rotWithShape="0">
                    <a:srgbClr val="000000">
                      <a:alpha val="90000"/>
                    </a:srgbClr>
                  </a:outerShdw>
                </a:effectLst>
              </a:rPr>
              <a:t>Современное англоязычное общество в мировом кинематографе :мифы и реальность.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5200" i="1" dirty="0" err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Работа</a:t>
            </a:r>
            <a:r>
              <a:rPr sz="5200" i="1" dirty="0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 </a:t>
            </a:r>
            <a:r>
              <a:rPr sz="5200" i="1" dirty="0" err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Ситниковой</a:t>
            </a:r>
            <a:r>
              <a:rPr sz="5200" i="1" dirty="0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 </a:t>
            </a:r>
            <a:r>
              <a:rPr sz="5200" i="1" dirty="0" err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Анастасии</a:t>
            </a:r>
            <a:r>
              <a:rPr sz="5200" i="1" dirty="0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 и </a:t>
            </a:r>
            <a:r>
              <a:rPr sz="5200" i="1" dirty="0" err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Крушинской</a:t>
            </a:r>
            <a:r>
              <a:rPr sz="5200" i="1" dirty="0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 </a:t>
            </a:r>
            <a:r>
              <a:rPr sz="5200" i="1" dirty="0" err="1" smtClean="0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Валерии</a:t>
            </a:r>
            <a:r>
              <a:rPr lang="ru-RU" sz="1800" i="0" dirty="0" smtClean="0">
                <a:solidFill>
                  <a:srgbClr val="000000"/>
                </a:solidFill>
                <a:effectLst/>
              </a:rPr>
              <a:t>,</a:t>
            </a:r>
            <a:r>
              <a:rPr sz="5200" i="1" dirty="0" smtClean="0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1ба </a:t>
            </a:r>
            <a:r>
              <a:rPr sz="5200" i="1" dirty="0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2 </a:t>
            </a:r>
            <a:r>
              <a:rPr sz="5200" i="1" dirty="0" err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курс</a:t>
            </a:r>
            <a:r>
              <a:rPr sz="5200" i="1" dirty="0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 </a:t>
            </a:r>
            <a:r>
              <a:rPr sz="5200" i="1" dirty="0" err="1" smtClean="0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ин</a:t>
            </a:r>
            <a:r>
              <a:rPr lang="ru-RU" sz="5200" i="1" dirty="0" err="1" smtClean="0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ститута</a:t>
            </a:r>
            <a:r>
              <a:rPr lang="ru-RU" sz="5200" i="1" dirty="0" smtClean="0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 иностранных</a:t>
            </a:r>
            <a:r>
              <a:rPr sz="5200" i="1" dirty="0" smtClean="0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 </a:t>
            </a:r>
            <a:r>
              <a:rPr sz="5200" i="1" dirty="0" err="1" smtClean="0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яз</a:t>
            </a:r>
            <a:r>
              <a:rPr lang="ru-RU" sz="5200" i="1" dirty="0" err="1" smtClean="0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ыков</a:t>
            </a:r>
            <a:r>
              <a:rPr sz="5200" i="1" dirty="0" smtClean="0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 </a:t>
            </a:r>
            <a:r>
              <a:rPr sz="5200" i="1" dirty="0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РГПУ </a:t>
            </a:r>
            <a:r>
              <a:rPr sz="5200" i="1" dirty="0" err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им.Герцена</a:t>
            </a:r>
            <a:endParaRPr sz="5200" i="1" dirty="0">
              <a:solidFill>
                <a:srgbClr val="BEA56D"/>
              </a:solidFill>
              <a:effectLst>
                <a:outerShdw blurRad="25400" dist="38100" dir="15900000" rotWithShape="0">
                  <a:srgbClr val="000000">
                    <a:alpha val="9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53568" lvl="0" indent="-353568" defTabSz="508254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84" dirty="0" err="1">
                <a:solidFill>
                  <a:srgbClr val="6C6963"/>
                </a:solidFill>
              </a:rPr>
              <a:t>Вечеринки</a:t>
            </a:r>
            <a:r>
              <a:rPr sz="2784" dirty="0">
                <a:solidFill>
                  <a:srgbClr val="6C6963"/>
                </a:solidFill>
              </a:rPr>
              <a:t> -</a:t>
            </a:r>
            <a:r>
              <a:rPr sz="2784" dirty="0" err="1">
                <a:solidFill>
                  <a:srgbClr val="6C6963"/>
                </a:solidFill>
              </a:rPr>
              <a:t>это</a:t>
            </a:r>
            <a:r>
              <a:rPr sz="2784" dirty="0">
                <a:solidFill>
                  <a:srgbClr val="6C6963"/>
                </a:solidFill>
              </a:rPr>
              <a:t> </a:t>
            </a:r>
            <a:r>
              <a:rPr sz="2784" dirty="0" err="1">
                <a:solidFill>
                  <a:srgbClr val="6C6963"/>
                </a:solidFill>
              </a:rPr>
              <a:t>спасение</a:t>
            </a:r>
            <a:r>
              <a:rPr sz="2784" dirty="0">
                <a:solidFill>
                  <a:srgbClr val="6C6963"/>
                </a:solidFill>
              </a:rPr>
              <a:t> </a:t>
            </a:r>
            <a:r>
              <a:rPr sz="2784" dirty="0" err="1">
                <a:solidFill>
                  <a:srgbClr val="6C6963"/>
                </a:solidFill>
              </a:rPr>
              <a:t>родителей</a:t>
            </a:r>
            <a:r>
              <a:rPr sz="2784" dirty="0">
                <a:solidFill>
                  <a:srgbClr val="6C6963"/>
                </a:solidFill>
              </a:rPr>
              <a:t> (</a:t>
            </a:r>
            <a:r>
              <a:rPr sz="2784" dirty="0" err="1">
                <a:solidFill>
                  <a:srgbClr val="6C6963"/>
                </a:solidFill>
              </a:rPr>
              <a:t>или</a:t>
            </a:r>
            <a:r>
              <a:rPr sz="2784" dirty="0">
                <a:solidFill>
                  <a:srgbClr val="6C6963"/>
                </a:solidFill>
              </a:rPr>
              <a:t> </a:t>
            </a:r>
            <a:r>
              <a:rPr sz="2784" dirty="0" err="1">
                <a:solidFill>
                  <a:srgbClr val="6C6963"/>
                </a:solidFill>
              </a:rPr>
              <a:t>просто</a:t>
            </a:r>
            <a:r>
              <a:rPr sz="2784" dirty="0">
                <a:solidFill>
                  <a:srgbClr val="6C6963"/>
                </a:solidFill>
              </a:rPr>
              <a:t> </a:t>
            </a:r>
            <a:r>
              <a:rPr sz="2784" dirty="0" err="1">
                <a:solidFill>
                  <a:srgbClr val="6C6963"/>
                </a:solidFill>
              </a:rPr>
              <a:t>пары</a:t>
            </a:r>
            <a:r>
              <a:rPr sz="2784" dirty="0">
                <a:solidFill>
                  <a:srgbClr val="6C6963"/>
                </a:solidFill>
              </a:rPr>
              <a:t>  </a:t>
            </a:r>
            <a:r>
              <a:rPr sz="2784" dirty="0" smtClean="0">
                <a:solidFill>
                  <a:srgbClr val="6C6963"/>
                </a:solidFill>
              </a:rPr>
              <a:t> </a:t>
            </a:r>
            <a:r>
              <a:rPr sz="2784" dirty="0" err="1">
                <a:solidFill>
                  <a:srgbClr val="6C6963"/>
                </a:solidFill>
              </a:rPr>
              <a:t>молодых</a:t>
            </a:r>
            <a:r>
              <a:rPr sz="2784" dirty="0">
                <a:solidFill>
                  <a:srgbClr val="6C6963"/>
                </a:solidFill>
              </a:rPr>
              <a:t> </a:t>
            </a:r>
            <a:r>
              <a:rPr sz="2784" dirty="0" err="1">
                <a:solidFill>
                  <a:srgbClr val="6C6963"/>
                </a:solidFill>
              </a:rPr>
              <a:t>людей</a:t>
            </a:r>
            <a:r>
              <a:rPr sz="2784" dirty="0" smtClean="0">
                <a:solidFill>
                  <a:srgbClr val="6C6963"/>
                </a:solidFill>
              </a:rPr>
              <a:t>)</a:t>
            </a:r>
            <a:r>
              <a:rPr lang="ru-RU" sz="2784" dirty="0" smtClean="0">
                <a:solidFill>
                  <a:srgbClr val="6C6963"/>
                </a:solidFill>
              </a:rPr>
              <a:t> </a:t>
            </a:r>
            <a:r>
              <a:rPr sz="2784" dirty="0" err="1" smtClean="0">
                <a:solidFill>
                  <a:srgbClr val="6C6963"/>
                </a:solidFill>
              </a:rPr>
              <a:t>от</a:t>
            </a:r>
            <a:r>
              <a:rPr sz="2784" dirty="0" smtClean="0">
                <a:solidFill>
                  <a:srgbClr val="6C6963"/>
                </a:solidFill>
              </a:rPr>
              <a:t> </a:t>
            </a:r>
            <a:r>
              <a:rPr sz="2784" dirty="0" err="1">
                <a:solidFill>
                  <a:srgbClr val="6C6963"/>
                </a:solidFill>
              </a:rPr>
              <a:t>скучных</a:t>
            </a:r>
            <a:r>
              <a:rPr sz="2784" dirty="0">
                <a:solidFill>
                  <a:srgbClr val="6C6963"/>
                </a:solidFill>
              </a:rPr>
              <a:t> </a:t>
            </a:r>
            <a:r>
              <a:rPr sz="2784" dirty="0" err="1">
                <a:solidFill>
                  <a:srgbClr val="6C6963"/>
                </a:solidFill>
              </a:rPr>
              <a:t>будней</a:t>
            </a:r>
            <a:r>
              <a:rPr sz="2784" dirty="0">
                <a:solidFill>
                  <a:srgbClr val="6C6963"/>
                </a:solidFill>
              </a:rPr>
              <a:t> и </a:t>
            </a:r>
            <a:r>
              <a:rPr sz="2784" dirty="0" err="1">
                <a:solidFill>
                  <a:srgbClr val="6C6963"/>
                </a:solidFill>
              </a:rPr>
              <a:t>радость</a:t>
            </a:r>
            <a:r>
              <a:rPr sz="2784" dirty="0">
                <a:solidFill>
                  <a:srgbClr val="6C6963"/>
                </a:solidFill>
              </a:rPr>
              <a:t> </a:t>
            </a:r>
            <a:r>
              <a:rPr sz="2784" dirty="0" err="1">
                <a:solidFill>
                  <a:srgbClr val="6C6963"/>
                </a:solidFill>
              </a:rPr>
              <a:t>детям</a:t>
            </a:r>
            <a:r>
              <a:rPr sz="2784" dirty="0">
                <a:solidFill>
                  <a:srgbClr val="6C6963"/>
                </a:solidFill>
              </a:rPr>
              <a:t> и </a:t>
            </a:r>
            <a:r>
              <a:rPr sz="2784" dirty="0" err="1">
                <a:solidFill>
                  <a:srgbClr val="6C6963"/>
                </a:solidFill>
              </a:rPr>
              <a:t>соседям</a:t>
            </a:r>
            <a:r>
              <a:rPr sz="2784" dirty="0">
                <a:solidFill>
                  <a:srgbClr val="6C6963"/>
                </a:solidFill>
              </a:rPr>
              <a:t> .</a:t>
            </a:r>
            <a:r>
              <a:rPr sz="2784" dirty="0" err="1">
                <a:solidFill>
                  <a:srgbClr val="6C6963"/>
                </a:solidFill>
              </a:rPr>
              <a:t>На</a:t>
            </a:r>
            <a:r>
              <a:rPr sz="2784" dirty="0">
                <a:solidFill>
                  <a:srgbClr val="6C6963"/>
                </a:solidFill>
              </a:rPr>
              <a:t> </a:t>
            </a:r>
            <a:r>
              <a:rPr sz="2784" dirty="0" err="1">
                <a:solidFill>
                  <a:srgbClr val="6C6963"/>
                </a:solidFill>
              </a:rPr>
              <a:t>подобных</a:t>
            </a:r>
            <a:r>
              <a:rPr sz="2784" dirty="0">
                <a:solidFill>
                  <a:srgbClr val="6C6963"/>
                </a:solidFill>
              </a:rPr>
              <a:t> </a:t>
            </a:r>
            <a:r>
              <a:rPr sz="2784" dirty="0" err="1">
                <a:solidFill>
                  <a:srgbClr val="6C6963"/>
                </a:solidFill>
              </a:rPr>
              <a:t>мероприятиях</a:t>
            </a:r>
            <a:r>
              <a:rPr sz="2784" dirty="0">
                <a:solidFill>
                  <a:srgbClr val="6C6963"/>
                </a:solidFill>
              </a:rPr>
              <a:t> </a:t>
            </a:r>
            <a:r>
              <a:rPr sz="2784" dirty="0" err="1">
                <a:solidFill>
                  <a:srgbClr val="6C6963"/>
                </a:solidFill>
              </a:rPr>
              <a:t>охотно</a:t>
            </a:r>
            <a:r>
              <a:rPr sz="2784" dirty="0">
                <a:solidFill>
                  <a:srgbClr val="6C6963"/>
                </a:solidFill>
              </a:rPr>
              <a:t> </a:t>
            </a:r>
            <a:r>
              <a:rPr sz="2784" dirty="0" err="1">
                <a:solidFill>
                  <a:srgbClr val="6C6963"/>
                </a:solidFill>
              </a:rPr>
              <a:t>собираются</a:t>
            </a:r>
            <a:r>
              <a:rPr sz="2784" dirty="0">
                <a:solidFill>
                  <a:srgbClr val="6C6963"/>
                </a:solidFill>
              </a:rPr>
              <a:t> </a:t>
            </a:r>
            <a:r>
              <a:rPr sz="2784" dirty="0" err="1">
                <a:solidFill>
                  <a:srgbClr val="6C6963"/>
                </a:solidFill>
              </a:rPr>
              <a:t>соседи</a:t>
            </a:r>
            <a:r>
              <a:rPr sz="2784" dirty="0">
                <a:solidFill>
                  <a:srgbClr val="6C6963"/>
                </a:solidFill>
              </a:rPr>
              <a:t> ,</a:t>
            </a:r>
            <a:r>
              <a:rPr sz="2784" dirty="0" err="1">
                <a:solidFill>
                  <a:srgbClr val="6C6963"/>
                </a:solidFill>
              </a:rPr>
              <a:t>друзья</a:t>
            </a:r>
            <a:r>
              <a:rPr sz="2784" dirty="0">
                <a:solidFill>
                  <a:srgbClr val="6C6963"/>
                </a:solidFill>
              </a:rPr>
              <a:t> и </a:t>
            </a:r>
            <a:r>
              <a:rPr sz="2784" dirty="0" err="1">
                <a:solidFill>
                  <a:srgbClr val="6C6963"/>
                </a:solidFill>
              </a:rPr>
              <a:t>их</a:t>
            </a:r>
            <a:r>
              <a:rPr sz="2784" dirty="0">
                <a:solidFill>
                  <a:srgbClr val="6C6963"/>
                </a:solidFill>
              </a:rPr>
              <a:t> </a:t>
            </a:r>
            <a:r>
              <a:rPr sz="2784" dirty="0" err="1">
                <a:solidFill>
                  <a:srgbClr val="6C6963"/>
                </a:solidFill>
              </a:rPr>
              <a:t>дети</a:t>
            </a:r>
            <a:r>
              <a:rPr sz="2784" dirty="0">
                <a:solidFill>
                  <a:srgbClr val="6C6963"/>
                </a:solidFill>
              </a:rPr>
              <a:t> .</a:t>
            </a:r>
            <a:r>
              <a:rPr sz="2784" dirty="0" err="1">
                <a:solidFill>
                  <a:srgbClr val="6C6963"/>
                </a:solidFill>
              </a:rPr>
              <a:t>Причем</a:t>
            </a:r>
            <a:r>
              <a:rPr sz="2784" dirty="0">
                <a:solidFill>
                  <a:srgbClr val="6C6963"/>
                </a:solidFill>
              </a:rPr>
              <a:t> </a:t>
            </a:r>
            <a:r>
              <a:rPr sz="2784" dirty="0" err="1">
                <a:solidFill>
                  <a:srgbClr val="6C6963"/>
                </a:solidFill>
              </a:rPr>
              <a:t>не</a:t>
            </a:r>
            <a:r>
              <a:rPr sz="2784" dirty="0">
                <a:solidFill>
                  <a:srgbClr val="6C6963"/>
                </a:solidFill>
              </a:rPr>
              <a:t> </a:t>
            </a:r>
            <a:r>
              <a:rPr sz="2784" dirty="0" err="1">
                <a:solidFill>
                  <a:srgbClr val="6C6963"/>
                </a:solidFill>
              </a:rPr>
              <a:t>обязательно</a:t>
            </a:r>
            <a:r>
              <a:rPr sz="2784" dirty="0">
                <a:solidFill>
                  <a:srgbClr val="6C6963"/>
                </a:solidFill>
              </a:rPr>
              <a:t> </a:t>
            </a:r>
            <a:r>
              <a:rPr sz="2784" dirty="0" err="1">
                <a:solidFill>
                  <a:srgbClr val="6C6963"/>
                </a:solidFill>
              </a:rPr>
              <a:t>должен</a:t>
            </a:r>
            <a:r>
              <a:rPr sz="2784" dirty="0">
                <a:solidFill>
                  <a:srgbClr val="6C6963"/>
                </a:solidFill>
              </a:rPr>
              <a:t> </a:t>
            </a:r>
            <a:r>
              <a:rPr sz="2784" dirty="0" err="1">
                <a:solidFill>
                  <a:srgbClr val="6C6963"/>
                </a:solidFill>
              </a:rPr>
              <a:t>быть</a:t>
            </a:r>
            <a:r>
              <a:rPr sz="2784" dirty="0">
                <a:solidFill>
                  <a:srgbClr val="6C6963"/>
                </a:solidFill>
              </a:rPr>
              <a:t> </a:t>
            </a:r>
            <a:r>
              <a:rPr sz="2784" dirty="0" err="1">
                <a:solidFill>
                  <a:srgbClr val="6C6963"/>
                </a:solidFill>
              </a:rPr>
              <a:t>повод</a:t>
            </a:r>
            <a:r>
              <a:rPr sz="2784" dirty="0">
                <a:solidFill>
                  <a:srgbClr val="6C6963"/>
                </a:solidFill>
              </a:rPr>
              <a:t>.</a:t>
            </a:r>
          </a:p>
          <a:p>
            <a:pPr marL="353568" lvl="0" indent="-353568" defTabSz="508254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84" dirty="0">
                <a:solidFill>
                  <a:srgbClr val="6C6963"/>
                </a:solidFill>
              </a:rPr>
              <a:t> "The </a:t>
            </a:r>
            <a:r>
              <a:rPr sz="2784" dirty="0" err="1">
                <a:solidFill>
                  <a:srgbClr val="6C6963"/>
                </a:solidFill>
              </a:rPr>
              <a:t>Vow","Legally</a:t>
            </a:r>
            <a:r>
              <a:rPr sz="2784" dirty="0">
                <a:solidFill>
                  <a:srgbClr val="6C6963"/>
                </a:solidFill>
              </a:rPr>
              <a:t> Blonde 1, 2" "Life as we know" в </a:t>
            </a:r>
            <a:r>
              <a:rPr sz="2784" dirty="0" err="1">
                <a:solidFill>
                  <a:srgbClr val="6C6963"/>
                </a:solidFill>
              </a:rPr>
              <a:t>красках</a:t>
            </a:r>
            <a:r>
              <a:rPr sz="2784" dirty="0">
                <a:solidFill>
                  <a:srgbClr val="6C6963"/>
                </a:solidFill>
              </a:rPr>
              <a:t> </a:t>
            </a:r>
            <a:r>
              <a:rPr sz="2784" dirty="0" err="1">
                <a:solidFill>
                  <a:srgbClr val="6C6963"/>
                </a:solidFill>
              </a:rPr>
              <a:t>покажут</a:t>
            </a:r>
            <a:r>
              <a:rPr sz="2784" dirty="0">
                <a:solidFill>
                  <a:srgbClr val="6C6963"/>
                </a:solidFill>
              </a:rPr>
              <a:t> </a:t>
            </a:r>
            <a:r>
              <a:rPr sz="2784" dirty="0" err="1">
                <a:solidFill>
                  <a:srgbClr val="6C6963"/>
                </a:solidFill>
              </a:rPr>
              <a:t>веселые</a:t>
            </a:r>
            <a:r>
              <a:rPr sz="2784" dirty="0">
                <a:solidFill>
                  <a:srgbClr val="6C6963"/>
                </a:solidFill>
              </a:rPr>
              <a:t> </a:t>
            </a:r>
            <a:r>
              <a:rPr sz="2784" dirty="0" err="1">
                <a:solidFill>
                  <a:srgbClr val="6C6963"/>
                </a:solidFill>
              </a:rPr>
              <a:t>выходные</a:t>
            </a:r>
            <a:r>
              <a:rPr sz="2784" dirty="0">
                <a:solidFill>
                  <a:srgbClr val="6C6963"/>
                </a:solidFill>
              </a:rPr>
              <a:t> с </a:t>
            </a:r>
            <a:r>
              <a:rPr sz="2784" dirty="0" err="1">
                <a:solidFill>
                  <a:srgbClr val="6C6963"/>
                </a:solidFill>
              </a:rPr>
              <a:t>музыкой</a:t>
            </a:r>
            <a:r>
              <a:rPr sz="2784" dirty="0">
                <a:solidFill>
                  <a:srgbClr val="6C6963"/>
                </a:solidFill>
              </a:rPr>
              <a:t> ,</a:t>
            </a:r>
            <a:r>
              <a:rPr sz="2784" dirty="0" err="1">
                <a:solidFill>
                  <a:srgbClr val="6C6963"/>
                </a:solidFill>
              </a:rPr>
              <a:t>танцами</a:t>
            </a:r>
            <a:r>
              <a:rPr sz="2784" dirty="0">
                <a:solidFill>
                  <a:srgbClr val="6C6963"/>
                </a:solidFill>
              </a:rPr>
              <a:t>  и </a:t>
            </a:r>
            <a:r>
              <a:rPr sz="2784" dirty="0" err="1">
                <a:solidFill>
                  <a:srgbClr val="6C6963"/>
                </a:solidFill>
              </a:rPr>
              <a:t>многим</a:t>
            </a:r>
            <a:r>
              <a:rPr sz="2784" dirty="0">
                <a:solidFill>
                  <a:srgbClr val="6C6963"/>
                </a:solidFill>
              </a:rPr>
              <a:t> </a:t>
            </a:r>
            <a:r>
              <a:rPr sz="2784" dirty="0" err="1">
                <a:solidFill>
                  <a:srgbClr val="6C6963"/>
                </a:solidFill>
              </a:rPr>
              <a:t>другим</a:t>
            </a:r>
            <a:r>
              <a:rPr sz="2784" dirty="0">
                <a:solidFill>
                  <a:srgbClr val="6C6963"/>
                </a:solidFill>
              </a:rPr>
              <a:t> . </a:t>
            </a:r>
          </a:p>
        </p:txBody>
      </p:sp>
      <p:pic>
        <p:nvPicPr>
          <p:cNvPr id="66" name="82D7C6CE-0CFE-41BA-A8C2-C407D3712901-L0-001.jpeg"/>
          <p:cNvPicPr/>
          <p:nvPr/>
        </p:nvPicPr>
        <p:blipFill>
          <a:blip r:embed="rId3" cstate="print">
            <a:extLst/>
          </a:blip>
          <a:srcRect l="30654" r="27874" b="4644"/>
          <a:stretch>
            <a:fillRect/>
          </a:stretch>
        </p:blipFill>
        <p:spPr>
          <a:xfrm>
            <a:off x="6782376" y="1363618"/>
            <a:ext cx="5157186" cy="6670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31800" y="1600200"/>
            <a:ext cx="4786681" cy="157605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Школа 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431800" y="5715000"/>
            <a:ext cx="10994660" cy="2679700"/>
          </a:xfrm>
          <a:prstGeom prst="rect">
            <a:avLst/>
          </a:prstGeom>
        </p:spPr>
        <p:txBody>
          <a:bodyPr/>
          <a:lstStyle>
            <a:lvl1pPr algn="l">
              <a:defRPr i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C6963"/>
                </a:solidFill>
              </a:rPr>
              <a:t>В школах США детям предоставляется широкий выбор факультативных занятий .</a:t>
            </a:r>
          </a:p>
        </p:txBody>
      </p:sp>
      <p:pic>
        <p:nvPicPr>
          <p:cNvPr id="70" name="7D94CAE9-374F-43CF-9E1A-C31642EAF1D6-L0-001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403601" y="957039"/>
            <a:ext cx="7299013" cy="37507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762000" y="420617"/>
            <a:ext cx="11785694" cy="3271591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 dirty="0" err="1">
                <a:solidFill>
                  <a:srgbClr val="6C6963"/>
                </a:solidFill>
              </a:rPr>
              <a:t>Пример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изобилия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внеурочной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деятельности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можно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найти</a:t>
            </a:r>
            <a:r>
              <a:rPr sz="3200" dirty="0">
                <a:solidFill>
                  <a:srgbClr val="6C6963"/>
                </a:solidFill>
              </a:rPr>
              <a:t> в "High School Musical","17 Again".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 dirty="0" err="1">
                <a:solidFill>
                  <a:srgbClr val="6C6963"/>
                </a:solidFill>
              </a:rPr>
              <a:t>Свои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успехи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дети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демонстрируют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на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отчетных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концертах</a:t>
            </a:r>
            <a:r>
              <a:rPr sz="3200" dirty="0">
                <a:solidFill>
                  <a:srgbClr val="6C6963"/>
                </a:solidFill>
              </a:rPr>
              <a:t> ,</a:t>
            </a:r>
            <a:r>
              <a:rPr sz="3200" dirty="0" err="1">
                <a:solidFill>
                  <a:srgbClr val="6C6963"/>
                </a:solidFill>
              </a:rPr>
              <a:t>на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которые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родители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не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только</a:t>
            </a:r>
            <a:r>
              <a:rPr sz="3200" dirty="0">
                <a:solidFill>
                  <a:srgbClr val="6C6963"/>
                </a:solidFill>
              </a:rPr>
              <a:t> с </a:t>
            </a:r>
            <a:r>
              <a:rPr sz="3200" dirty="0" err="1">
                <a:solidFill>
                  <a:srgbClr val="6C6963"/>
                </a:solidFill>
              </a:rPr>
              <a:t>радостью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приходят</a:t>
            </a:r>
            <a:r>
              <a:rPr sz="3200" dirty="0">
                <a:solidFill>
                  <a:srgbClr val="6C6963"/>
                </a:solidFill>
              </a:rPr>
              <a:t> ,</a:t>
            </a:r>
            <a:r>
              <a:rPr sz="3200" dirty="0" err="1">
                <a:solidFill>
                  <a:srgbClr val="6C6963"/>
                </a:solidFill>
              </a:rPr>
              <a:t>но</a:t>
            </a:r>
            <a:r>
              <a:rPr sz="3200" dirty="0">
                <a:solidFill>
                  <a:srgbClr val="6C6963"/>
                </a:solidFill>
              </a:rPr>
              <a:t> и </a:t>
            </a:r>
            <a:r>
              <a:rPr sz="3200" dirty="0" err="1">
                <a:solidFill>
                  <a:srgbClr val="6C6963"/>
                </a:solidFill>
              </a:rPr>
              <a:t>принимают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активное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участие</a:t>
            </a:r>
            <a:r>
              <a:rPr sz="3200" dirty="0">
                <a:solidFill>
                  <a:srgbClr val="6C6963"/>
                </a:solidFill>
              </a:rPr>
              <a:t> в </a:t>
            </a:r>
            <a:r>
              <a:rPr sz="3200" dirty="0" err="1">
                <a:solidFill>
                  <a:srgbClr val="6C6963"/>
                </a:solidFill>
              </a:rPr>
              <a:t>его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подготовке</a:t>
            </a:r>
            <a:r>
              <a:rPr sz="3200" dirty="0">
                <a:solidFill>
                  <a:srgbClr val="6C6963"/>
                </a:solidFill>
              </a:rPr>
              <a:t>.</a:t>
            </a:r>
          </a:p>
        </p:txBody>
      </p:sp>
      <p:pic>
        <p:nvPicPr>
          <p:cNvPr id="73" name="6FDE7B71-AA35-4025-8C1E-E50F979AE771-L0-001.jpeg"/>
          <p:cNvPicPr/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624468" y="5217801"/>
            <a:ext cx="5995100" cy="3986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716704B8-22F1-4B5D-BE6D-16B6887148BF-L0-001.jpe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733974" y="3692163"/>
            <a:ext cx="5658252" cy="3766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6C6963"/>
                </a:solidFill>
              </a:rPr>
              <a:t>В </a:t>
            </a:r>
            <a:r>
              <a:rPr sz="4200" dirty="0" err="1">
                <a:solidFill>
                  <a:srgbClr val="6C6963"/>
                </a:solidFill>
              </a:rPr>
              <a:t>детях</a:t>
            </a:r>
            <a:r>
              <a:rPr sz="4200" dirty="0">
                <a:solidFill>
                  <a:srgbClr val="6C6963"/>
                </a:solidFill>
              </a:rPr>
              <a:t> </a:t>
            </a:r>
            <a:r>
              <a:rPr sz="4200" dirty="0" err="1">
                <a:solidFill>
                  <a:srgbClr val="6C6963"/>
                </a:solidFill>
              </a:rPr>
              <a:t>развивают</a:t>
            </a:r>
            <a:r>
              <a:rPr sz="4200" dirty="0">
                <a:solidFill>
                  <a:srgbClr val="6C6963"/>
                </a:solidFill>
              </a:rPr>
              <a:t> </a:t>
            </a:r>
            <a:r>
              <a:rPr sz="4200" dirty="0" err="1">
                <a:solidFill>
                  <a:srgbClr val="6C6963"/>
                </a:solidFill>
              </a:rPr>
              <a:t>лидерские</a:t>
            </a:r>
            <a:r>
              <a:rPr sz="4200" dirty="0">
                <a:solidFill>
                  <a:srgbClr val="6C6963"/>
                </a:solidFill>
              </a:rPr>
              <a:t> </a:t>
            </a:r>
            <a:r>
              <a:rPr sz="4200" dirty="0" err="1">
                <a:solidFill>
                  <a:srgbClr val="6C6963"/>
                </a:solidFill>
              </a:rPr>
              <a:t>качества</a:t>
            </a:r>
            <a:r>
              <a:rPr sz="4200" dirty="0">
                <a:solidFill>
                  <a:srgbClr val="6C6963"/>
                </a:solidFill>
              </a:rPr>
              <a:t> ,</a:t>
            </a:r>
            <a:r>
              <a:rPr sz="4200" dirty="0" err="1">
                <a:solidFill>
                  <a:srgbClr val="6C6963"/>
                </a:solidFill>
              </a:rPr>
              <a:t>оптимизм.Постоянное</a:t>
            </a:r>
            <a:r>
              <a:rPr sz="4200" dirty="0">
                <a:solidFill>
                  <a:srgbClr val="6C6963"/>
                </a:solidFill>
              </a:rPr>
              <a:t> </a:t>
            </a:r>
            <a:r>
              <a:rPr sz="4200" dirty="0" err="1">
                <a:solidFill>
                  <a:srgbClr val="6C6963"/>
                </a:solidFill>
              </a:rPr>
              <a:t>желание</a:t>
            </a:r>
            <a:r>
              <a:rPr sz="4200" dirty="0">
                <a:solidFill>
                  <a:srgbClr val="6C6963"/>
                </a:solidFill>
              </a:rPr>
              <a:t> в </a:t>
            </a:r>
            <a:r>
              <a:rPr sz="4200" dirty="0" err="1">
                <a:solidFill>
                  <a:srgbClr val="6C6963"/>
                </a:solidFill>
              </a:rPr>
              <a:t>чем-то</a:t>
            </a:r>
            <a:r>
              <a:rPr sz="4200" dirty="0">
                <a:solidFill>
                  <a:srgbClr val="6C6963"/>
                </a:solidFill>
              </a:rPr>
              <a:t> </a:t>
            </a:r>
            <a:r>
              <a:rPr sz="4200" dirty="0" err="1" smtClean="0">
                <a:solidFill>
                  <a:srgbClr val="6C6963"/>
                </a:solidFill>
              </a:rPr>
              <a:t>участвовать</a:t>
            </a:r>
            <a:r>
              <a:rPr sz="4200" dirty="0" smtClean="0">
                <a:solidFill>
                  <a:srgbClr val="6C6963"/>
                </a:solidFill>
              </a:rPr>
              <a:t> </a:t>
            </a:r>
            <a:r>
              <a:rPr sz="4200" dirty="0">
                <a:solidFill>
                  <a:srgbClr val="6C6963"/>
                </a:solidFill>
              </a:rPr>
              <a:t>,</a:t>
            </a:r>
            <a:r>
              <a:rPr sz="4200" dirty="0" err="1">
                <a:solidFill>
                  <a:srgbClr val="6C6963"/>
                </a:solidFill>
              </a:rPr>
              <a:t>заложенное</a:t>
            </a:r>
            <a:r>
              <a:rPr sz="4200" dirty="0">
                <a:solidFill>
                  <a:srgbClr val="6C6963"/>
                </a:solidFill>
              </a:rPr>
              <a:t> в </a:t>
            </a:r>
            <a:r>
              <a:rPr sz="4200" dirty="0" err="1">
                <a:solidFill>
                  <a:srgbClr val="6C6963"/>
                </a:solidFill>
              </a:rPr>
              <a:t>школьные</a:t>
            </a:r>
            <a:r>
              <a:rPr sz="4200" dirty="0">
                <a:solidFill>
                  <a:srgbClr val="6C6963"/>
                </a:solidFill>
              </a:rPr>
              <a:t> </a:t>
            </a:r>
            <a:r>
              <a:rPr sz="4200" dirty="0" err="1">
                <a:solidFill>
                  <a:srgbClr val="6C6963"/>
                </a:solidFill>
              </a:rPr>
              <a:t>годы</a:t>
            </a:r>
            <a:r>
              <a:rPr sz="4200" dirty="0">
                <a:solidFill>
                  <a:srgbClr val="6C6963"/>
                </a:solidFill>
              </a:rPr>
              <a:t> , </a:t>
            </a:r>
            <a:r>
              <a:rPr sz="4200" dirty="0" err="1">
                <a:solidFill>
                  <a:srgbClr val="6C6963"/>
                </a:solidFill>
              </a:rPr>
              <a:t>остается</a:t>
            </a:r>
            <a:r>
              <a:rPr sz="4200" dirty="0">
                <a:solidFill>
                  <a:srgbClr val="6C6963"/>
                </a:solidFill>
              </a:rPr>
              <a:t> с </a:t>
            </a:r>
            <a:r>
              <a:rPr sz="4200" dirty="0" err="1">
                <a:solidFill>
                  <a:srgbClr val="6C6963"/>
                </a:solidFill>
              </a:rPr>
              <a:t>ними</a:t>
            </a:r>
            <a:r>
              <a:rPr sz="4200" dirty="0">
                <a:solidFill>
                  <a:srgbClr val="6C6963"/>
                </a:solidFill>
              </a:rPr>
              <a:t> </a:t>
            </a:r>
            <a:r>
              <a:rPr sz="4200" dirty="0" err="1">
                <a:solidFill>
                  <a:srgbClr val="6C6963"/>
                </a:solidFill>
              </a:rPr>
              <a:t>на</a:t>
            </a:r>
            <a:r>
              <a:rPr sz="4200" dirty="0">
                <a:solidFill>
                  <a:srgbClr val="6C6963"/>
                </a:solidFill>
              </a:rPr>
              <a:t> </a:t>
            </a:r>
            <a:r>
              <a:rPr sz="4200" dirty="0" err="1" smtClean="0">
                <a:solidFill>
                  <a:srgbClr val="6C6963"/>
                </a:solidFill>
              </a:rPr>
              <a:t>вс</a:t>
            </a:r>
            <a:r>
              <a:rPr lang="ru-RU" sz="4200" dirty="0" err="1" smtClean="0">
                <a:solidFill>
                  <a:srgbClr val="6C6963"/>
                </a:solidFill>
              </a:rPr>
              <a:t>ю</a:t>
            </a:r>
            <a:r>
              <a:rPr sz="4200" dirty="0" smtClean="0">
                <a:solidFill>
                  <a:srgbClr val="6C6963"/>
                </a:solidFill>
              </a:rPr>
              <a:t> </a:t>
            </a:r>
            <a:r>
              <a:rPr sz="4200" dirty="0" err="1">
                <a:solidFill>
                  <a:srgbClr val="6C6963"/>
                </a:solidFill>
              </a:rPr>
              <a:t>жизнь</a:t>
            </a:r>
            <a:r>
              <a:rPr sz="4200" dirty="0">
                <a:solidFill>
                  <a:srgbClr val="6C6963"/>
                </a:solidFill>
              </a:rPr>
              <a:t> </a:t>
            </a:r>
            <a:r>
              <a:rPr sz="4200" dirty="0" smtClean="0">
                <a:solidFill>
                  <a:srgbClr val="6C6963"/>
                </a:solidFill>
              </a:rPr>
              <a:t>.</a:t>
            </a:r>
            <a:endParaRPr sz="4200" dirty="0">
              <a:solidFill>
                <a:srgbClr val="6C696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200" dirty="0" err="1" smtClean="0">
                <a:solidFill>
                  <a:srgbClr val="6C6963"/>
                </a:solidFill>
              </a:rPr>
              <a:t>Действия</a:t>
            </a:r>
            <a:r>
              <a:rPr lang="ru-RU" sz="4200" dirty="0" smtClean="0">
                <a:solidFill>
                  <a:srgbClr val="6C6963"/>
                </a:solidFill>
              </a:rPr>
              <a:t>,</a:t>
            </a:r>
            <a:r>
              <a:rPr sz="4200" dirty="0" smtClean="0">
                <a:solidFill>
                  <a:srgbClr val="6C6963"/>
                </a:solidFill>
              </a:rPr>
              <a:t> </a:t>
            </a:r>
            <a:r>
              <a:rPr sz="4200" dirty="0" err="1">
                <a:solidFill>
                  <a:srgbClr val="6C6963"/>
                </a:solidFill>
              </a:rPr>
              <a:t>происходящие</a:t>
            </a:r>
            <a:r>
              <a:rPr sz="4200" dirty="0">
                <a:solidFill>
                  <a:srgbClr val="6C6963"/>
                </a:solidFill>
              </a:rPr>
              <a:t> в "Legally Blonde 2</a:t>
            </a:r>
            <a:r>
              <a:rPr sz="4200" dirty="0" smtClean="0">
                <a:solidFill>
                  <a:srgbClr val="6C6963"/>
                </a:solidFill>
              </a:rPr>
              <a:t>"</a:t>
            </a:r>
            <a:r>
              <a:rPr lang="ru-RU" sz="4200" dirty="0" smtClean="0">
                <a:solidFill>
                  <a:srgbClr val="6C6963"/>
                </a:solidFill>
              </a:rPr>
              <a:t>,</a:t>
            </a:r>
            <a:r>
              <a:rPr sz="4200" dirty="0" smtClean="0">
                <a:solidFill>
                  <a:srgbClr val="6C6963"/>
                </a:solidFill>
              </a:rPr>
              <a:t> </a:t>
            </a:r>
            <a:r>
              <a:rPr sz="4200" dirty="0" err="1">
                <a:solidFill>
                  <a:srgbClr val="6C6963"/>
                </a:solidFill>
              </a:rPr>
              <a:t>лишний</a:t>
            </a:r>
            <a:r>
              <a:rPr sz="4200" dirty="0">
                <a:solidFill>
                  <a:srgbClr val="6C6963"/>
                </a:solidFill>
              </a:rPr>
              <a:t> </a:t>
            </a:r>
            <a:r>
              <a:rPr sz="4200" dirty="0" err="1">
                <a:solidFill>
                  <a:srgbClr val="6C6963"/>
                </a:solidFill>
              </a:rPr>
              <a:t>раз</a:t>
            </a:r>
            <a:r>
              <a:rPr sz="4200" dirty="0">
                <a:solidFill>
                  <a:srgbClr val="6C6963"/>
                </a:solidFill>
              </a:rPr>
              <a:t> </a:t>
            </a:r>
            <a:r>
              <a:rPr sz="4200" dirty="0" err="1" smtClean="0">
                <a:solidFill>
                  <a:srgbClr val="6C6963"/>
                </a:solidFill>
              </a:rPr>
              <a:t>подтвержда</a:t>
            </a:r>
            <a:r>
              <a:rPr lang="ru-RU" sz="4200" dirty="0" err="1" smtClean="0">
                <a:solidFill>
                  <a:srgbClr val="6C6963"/>
                </a:solidFill>
              </a:rPr>
              <a:t>ю</a:t>
            </a:r>
            <a:r>
              <a:rPr sz="4200" dirty="0" smtClean="0">
                <a:solidFill>
                  <a:srgbClr val="6C6963"/>
                </a:solidFill>
              </a:rPr>
              <a:t>т </a:t>
            </a:r>
            <a:r>
              <a:rPr sz="4200" dirty="0" err="1">
                <a:solidFill>
                  <a:srgbClr val="6C6963"/>
                </a:solidFill>
              </a:rPr>
              <a:t>это</a:t>
            </a:r>
            <a:r>
              <a:rPr sz="4200" dirty="0">
                <a:solidFill>
                  <a:srgbClr val="6C6963"/>
                </a:solidFill>
              </a:rPr>
              <a:t>.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algn="l" defTabSz="379729">
              <a:defRPr sz="4810">
                <a:effectLst>
                  <a:outerShdw blurRad="16510" dist="16510" dir="15900000" rotWithShape="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ru-RU" sz="4400" dirty="0" smtClean="0">
                <a:solidFill>
                  <a:srgbClr val="000000"/>
                </a:solidFill>
                <a:effectLst/>
              </a:rPr>
              <a:t>Чтобы стать преподавателем, необязательно иметь высшее образование. Иногда достаточно </a:t>
            </a:r>
            <a:r>
              <a:rPr sz="481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16510" dist="16510" dir="15900000" rotWithShape="0">
                    <a:srgbClr val="595650">
                      <a:alpha val="33000"/>
                    </a:srgbClr>
                  </a:outerShdw>
                </a:effectLst>
              </a:rPr>
              <a:t>специальны</a:t>
            </a:r>
            <a:r>
              <a:rPr lang="ru-RU" sz="481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16510" dist="16510" dir="15900000" rotWithShape="0">
                    <a:srgbClr val="595650">
                      <a:alpha val="33000"/>
                    </a:srgbClr>
                  </a:outerShdw>
                </a:effectLst>
              </a:rPr>
              <a:t>х</a:t>
            </a:r>
            <a:r>
              <a:rPr sz="4810" dirty="0" smtClean="0">
                <a:solidFill>
                  <a:schemeClr val="bg2">
                    <a:lumMod val="25000"/>
                  </a:schemeClr>
                </a:solidFill>
                <a:effectLst>
                  <a:outerShdw blurRad="16510" dist="16510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481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16510" dist="16510" dir="15900000" rotWithShape="0">
                    <a:srgbClr val="595650">
                      <a:alpha val="33000"/>
                    </a:srgbClr>
                  </a:outerShdw>
                </a:effectLst>
              </a:rPr>
              <a:t>курс</a:t>
            </a:r>
            <a:r>
              <a:rPr lang="ru-RU" sz="481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16510" dist="16510" dir="15900000" rotWithShape="0">
                    <a:srgbClr val="595650">
                      <a:alpha val="33000"/>
                    </a:srgbClr>
                  </a:outerShdw>
                </a:effectLst>
              </a:rPr>
              <a:t>ов</a:t>
            </a:r>
            <a:r>
              <a:rPr sz="4810" dirty="0" smtClean="0">
                <a:solidFill>
                  <a:schemeClr val="bg2">
                    <a:lumMod val="25000"/>
                  </a:schemeClr>
                </a:solidFill>
                <a:effectLst>
                  <a:outerShdw blurRad="16510" dist="16510" dir="15900000" rotWithShape="0">
                    <a:srgbClr val="595650">
                      <a:alpha val="33000"/>
                    </a:srgbClr>
                  </a:outerShdw>
                </a:effectLst>
              </a:rPr>
              <a:t>.</a:t>
            </a:r>
            <a:endParaRPr sz="4810" dirty="0">
              <a:solidFill>
                <a:schemeClr val="bg2">
                  <a:lumMod val="25000"/>
                </a:schemeClr>
              </a:solidFill>
              <a:effectLst>
                <a:outerShdw blurRad="16510" dist="16510" dir="15900000" rotWithShape="0">
                  <a:srgbClr val="595650">
                    <a:alpha val="33000"/>
                  </a:srgbClr>
                </a:outerShdw>
              </a:effectLst>
            </a:endParaRP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>
            <a:lvl1pPr algn="l" defTabSz="484886">
              <a:defRPr sz="2988" i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88" dirty="0" err="1">
                <a:solidFill>
                  <a:srgbClr val="6C6963"/>
                </a:solidFill>
              </a:rPr>
              <a:t>Примером</a:t>
            </a:r>
            <a:r>
              <a:rPr sz="2988" dirty="0">
                <a:solidFill>
                  <a:srgbClr val="6C6963"/>
                </a:solidFill>
              </a:rPr>
              <a:t> </a:t>
            </a:r>
            <a:r>
              <a:rPr sz="2988" dirty="0" err="1">
                <a:solidFill>
                  <a:srgbClr val="6C6963"/>
                </a:solidFill>
              </a:rPr>
              <a:t>не</a:t>
            </a:r>
            <a:r>
              <a:rPr sz="2988" dirty="0">
                <a:solidFill>
                  <a:srgbClr val="6C6963"/>
                </a:solidFill>
              </a:rPr>
              <a:t> </a:t>
            </a:r>
            <a:r>
              <a:rPr lang="ru-RU" sz="2988" dirty="0" smtClean="0">
                <a:solidFill>
                  <a:srgbClr val="6C6963"/>
                </a:solidFill>
              </a:rPr>
              <a:t>самого </a:t>
            </a:r>
            <a:r>
              <a:rPr sz="2988" dirty="0" err="1" smtClean="0">
                <a:solidFill>
                  <a:srgbClr val="6C6963"/>
                </a:solidFill>
              </a:rPr>
              <a:t>лучшего</a:t>
            </a:r>
            <a:r>
              <a:rPr sz="2988" dirty="0" smtClean="0">
                <a:solidFill>
                  <a:srgbClr val="6C6963"/>
                </a:solidFill>
              </a:rPr>
              <a:t> </a:t>
            </a:r>
            <a:r>
              <a:rPr sz="2988" dirty="0" err="1">
                <a:solidFill>
                  <a:srgbClr val="6C6963"/>
                </a:solidFill>
              </a:rPr>
              <a:t>представителя</a:t>
            </a:r>
            <a:r>
              <a:rPr sz="2988" dirty="0">
                <a:solidFill>
                  <a:srgbClr val="6C6963"/>
                </a:solidFill>
              </a:rPr>
              <a:t> </a:t>
            </a:r>
            <a:r>
              <a:rPr sz="2988" dirty="0" err="1">
                <a:solidFill>
                  <a:srgbClr val="6C6963"/>
                </a:solidFill>
              </a:rPr>
              <a:t>этой</a:t>
            </a:r>
            <a:r>
              <a:rPr sz="2988" dirty="0">
                <a:solidFill>
                  <a:srgbClr val="6C6963"/>
                </a:solidFill>
              </a:rPr>
              <a:t> </a:t>
            </a:r>
            <a:r>
              <a:rPr sz="2988" dirty="0" err="1">
                <a:solidFill>
                  <a:srgbClr val="6C6963"/>
                </a:solidFill>
              </a:rPr>
              <a:t>профессии</a:t>
            </a:r>
            <a:r>
              <a:rPr sz="2988" dirty="0">
                <a:solidFill>
                  <a:srgbClr val="6C6963"/>
                </a:solidFill>
              </a:rPr>
              <a:t> в </a:t>
            </a:r>
            <a:r>
              <a:rPr sz="2988" dirty="0" err="1">
                <a:solidFill>
                  <a:srgbClr val="6C6963"/>
                </a:solidFill>
              </a:rPr>
              <a:t>школах</a:t>
            </a:r>
            <a:r>
              <a:rPr sz="2988" dirty="0">
                <a:solidFill>
                  <a:srgbClr val="6C6963"/>
                </a:solidFill>
              </a:rPr>
              <a:t> США  </a:t>
            </a:r>
            <a:r>
              <a:rPr sz="2988" dirty="0" err="1">
                <a:solidFill>
                  <a:srgbClr val="6C6963"/>
                </a:solidFill>
              </a:rPr>
              <a:t>может</a:t>
            </a:r>
            <a:r>
              <a:rPr sz="2988" dirty="0">
                <a:solidFill>
                  <a:srgbClr val="6C6963"/>
                </a:solidFill>
              </a:rPr>
              <a:t> </a:t>
            </a:r>
            <a:r>
              <a:rPr sz="2988" dirty="0" err="1">
                <a:solidFill>
                  <a:srgbClr val="6C6963"/>
                </a:solidFill>
              </a:rPr>
              <a:t>служить</a:t>
            </a:r>
            <a:r>
              <a:rPr sz="2988" dirty="0">
                <a:solidFill>
                  <a:srgbClr val="6C6963"/>
                </a:solidFill>
              </a:rPr>
              <a:t> </a:t>
            </a:r>
            <a:r>
              <a:rPr sz="2988" dirty="0" err="1">
                <a:solidFill>
                  <a:srgbClr val="6C6963"/>
                </a:solidFill>
              </a:rPr>
              <a:t>главная</a:t>
            </a:r>
            <a:r>
              <a:rPr sz="2988" dirty="0">
                <a:solidFill>
                  <a:srgbClr val="6C6963"/>
                </a:solidFill>
              </a:rPr>
              <a:t> </a:t>
            </a:r>
            <a:r>
              <a:rPr sz="2988" dirty="0" err="1">
                <a:solidFill>
                  <a:srgbClr val="6C6963"/>
                </a:solidFill>
              </a:rPr>
              <a:t>героиня</a:t>
            </a:r>
            <a:r>
              <a:rPr sz="2988" dirty="0">
                <a:solidFill>
                  <a:srgbClr val="6C6963"/>
                </a:solidFill>
              </a:rPr>
              <a:t> </a:t>
            </a:r>
            <a:r>
              <a:rPr sz="2988" dirty="0" err="1">
                <a:solidFill>
                  <a:srgbClr val="6C6963"/>
                </a:solidFill>
              </a:rPr>
              <a:t>фильма</a:t>
            </a:r>
            <a:r>
              <a:rPr sz="2988" dirty="0">
                <a:solidFill>
                  <a:srgbClr val="6C6963"/>
                </a:solidFill>
              </a:rPr>
              <a:t> "Bad teacher"(</a:t>
            </a:r>
            <a:r>
              <a:rPr sz="2988" dirty="0" err="1" smtClean="0">
                <a:solidFill>
                  <a:srgbClr val="6C6963"/>
                </a:solidFill>
              </a:rPr>
              <a:t>конечно</a:t>
            </a:r>
            <a:r>
              <a:rPr lang="ru-RU" sz="2988" dirty="0" smtClean="0">
                <a:solidFill>
                  <a:srgbClr val="6C6963"/>
                </a:solidFill>
              </a:rPr>
              <a:t>,</a:t>
            </a:r>
            <a:r>
              <a:rPr sz="2988" dirty="0" smtClean="0">
                <a:solidFill>
                  <a:srgbClr val="6C6963"/>
                </a:solidFill>
              </a:rPr>
              <a:t> </a:t>
            </a:r>
            <a:r>
              <a:rPr sz="2988" dirty="0" err="1">
                <a:solidFill>
                  <a:srgbClr val="6C6963"/>
                </a:solidFill>
              </a:rPr>
              <a:t>этот</a:t>
            </a:r>
            <a:r>
              <a:rPr sz="2988" dirty="0">
                <a:solidFill>
                  <a:srgbClr val="6C6963"/>
                </a:solidFill>
              </a:rPr>
              <a:t> </a:t>
            </a:r>
            <a:r>
              <a:rPr sz="2988" dirty="0" err="1">
                <a:solidFill>
                  <a:srgbClr val="6C6963"/>
                </a:solidFill>
              </a:rPr>
              <a:t>образ</a:t>
            </a:r>
            <a:r>
              <a:rPr sz="2988" dirty="0">
                <a:solidFill>
                  <a:srgbClr val="6C6963"/>
                </a:solidFill>
              </a:rPr>
              <a:t> </a:t>
            </a:r>
            <a:r>
              <a:rPr sz="2988" dirty="0" err="1">
                <a:solidFill>
                  <a:srgbClr val="6C6963"/>
                </a:solidFill>
              </a:rPr>
              <a:t>был</a:t>
            </a:r>
            <a:r>
              <a:rPr sz="2988" dirty="0">
                <a:solidFill>
                  <a:srgbClr val="6C6963"/>
                </a:solidFill>
              </a:rPr>
              <a:t> </a:t>
            </a:r>
            <a:r>
              <a:rPr sz="2988" dirty="0" err="1">
                <a:solidFill>
                  <a:srgbClr val="6C6963"/>
                </a:solidFill>
              </a:rPr>
              <a:t>сложен</a:t>
            </a:r>
            <a:r>
              <a:rPr sz="2988" dirty="0">
                <a:solidFill>
                  <a:srgbClr val="6C6963"/>
                </a:solidFill>
              </a:rPr>
              <a:t> </a:t>
            </a:r>
            <a:r>
              <a:rPr sz="2988" dirty="0" err="1">
                <a:solidFill>
                  <a:srgbClr val="6C6963"/>
                </a:solidFill>
              </a:rPr>
              <a:t>из</a:t>
            </a:r>
            <a:r>
              <a:rPr sz="2988" dirty="0">
                <a:solidFill>
                  <a:srgbClr val="6C6963"/>
                </a:solidFill>
              </a:rPr>
              <a:t> </a:t>
            </a:r>
            <a:r>
              <a:rPr sz="2988" dirty="0" err="1">
                <a:solidFill>
                  <a:srgbClr val="6C6963"/>
                </a:solidFill>
              </a:rPr>
              <a:t>всех</a:t>
            </a:r>
            <a:r>
              <a:rPr sz="2988" dirty="0">
                <a:solidFill>
                  <a:srgbClr val="6C6963"/>
                </a:solidFill>
              </a:rPr>
              <a:t> </a:t>
            </a:r>
            <a:r>
              <a:rPr sz="2988" dirty="0" err="1">
                <a:solidFill>
                  <a:srgbClr val="6C6963"/>
                </a:solidFill>
              </a:rPr>
              <a:t>возможных</a:t>
            </a:r>
            <a:r>
              <a:rPr sz="2988" dirty="0">
                <a:solidFill>
                  <a:srgbClr val="6C6963"/>
                </a:solidFill>
              </a:rPr>
              <a:t> </a:t>
            </a:r>
            <a:r>
              <a:rPr sz="2988" dirty="0" err="1">
                <a:solidFill>
                  <a:srgbClr val="6C6963"/>
                </a:solidFill>
              </a:rPr>
              <a:t>минусов</a:t>
            </a:r>
            <a:r>
              <a:rPr sz="2988" dirty="0">
                <a:solidFill>
                  <a:srgbClr val="6C6963"/>
                </a:solidFill>
              </a:rPr>
              <a:t> )</a:t>
            </a:r>
          </a:p>
        </p:txBody>
      </p:sp>
      <p:pic>
        <p:nvPicPr>
          <p:cNvPr id="80" name="F2044DA7-E624-4231-82CD-7491A1A4249F-L0-001.jpeg"/>
          <p:cNvPicPr/>
          <p:nvPr/>
        </p:nvPicPr>
        <p:blipFill>
          <a:blip r:embed="rId2" cstate="print">
            <a:extLst/>
          </a:blip>
          <a:srcRect l="560" r="38758" b="45"/>
          <a:stretch>
            <a:fillRect/>
          </a:stretch>
        </p:blipFill>
        <p:spPr>
          <a:xfrm>
            <a:off x="6989651" y="1279599"/>
            <a:ext cx="5781605" cy="53569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436716" y="595145"/>
            <a:ext cx="11045431" cy="283998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432308">
              <a:defRPr sz="5476"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76" dirty="0" err="1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Фильм</a:t>
            </a:r>
            <a:r>
              <a:rPr sz="5476" dirty="0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 "Bad Teacher</a:t>
            </a:r>
            <a:r>
              <a:rPr sz="5476" dirty="0" smtClean="0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"</a:t>
            </a:r>
            <a:r>
              <a:rPr lang="ru-RU" sz="5476" dirty="0" smtClean="0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5476" dirty="0" err="1" smtClean="0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также</a:t>
            </a:r>
            <a:r>
              <a:rPr sz="5476" dirty="0" smtClean="0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5476" dirty="0" err="1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показывает</a:t>
            </a:r>
            <a:r>
              <a:rPr sz="5476" dirty="0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5476" dirty="0" err="1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еще</a:t>
            </a:r>
            <a:r>
              <a:rPr sz="5476" dirty="0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5476" dirty="0" err="1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одну</a:t>
            </a:r>
            <a:r>
              <a:rPr sz="5476" dirty="0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5476" dirty="0" err="1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сторону</a:t>
            </a:r>
            <a:r>
              <a:rPr sz="5476" dirty="0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5476" dirty="0" err="1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жизни</a:t>
            </a:r>
            <a:r>
              <a:rPr sz="5476" dirty="0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5476" dirty="0" err="1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школы</a:t>
            </a:r>
            <a:r>
              <a:rPr sz="5476" dirty="0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 - </a:t>
            </a:r>
            <a:r>
              <a:rPr sz="5476" dirty="0" err="1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трудовое</a:t>
            </a:r>
            <a:r>
              <a:rPr sz="5476" dirty="0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5476" dirty="0" err="1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воспитание</a:t>
            </a:r>
            <a:r>
              <a:rPr sz="5476" dirty="0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 .</a:t>
            </a:r>
          </a:p>
        </p:txBody>
      </p:sp>
      <p:pic>
        <p:nvPicPr>
          <p:cNvPr id="83" name="661C2B68-3BD8-4883-9B94-EBDCD648417A-L0-001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331260" y="3637349"/>
            <a:ext cx="10342280" cy="53722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А что же с экзаменами?</a:t>
            </a:r>
          </a:p>
        </p:txBody>
      </p:sp>
      <p:pic>
        <p:nvPicPr>
          <p:cNvPr id="86" name="81293894-25A2-4B7A-A3F4-1DB772DA53D3-L0-001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52363" y="5369006"/>
            <a:ext cx="5622026" cy="3766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D0785483-5780-4F30-B9AB-2066D9F56DB2-L0-001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755391" y="1360476"/>
            <a:ext cx="4878830" cy="69181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442209" y="374932"/>
            <a:ext cx="6818741" cy="822564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 dirty="0" err="1">
                <a:solidFill>
                  <a:srgbClr val="6C6963"/>
                </a:solidFill>
              </a:rPr>
              <a:t>Вступительных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экзаменов</a:t>
            </a:r>
            <a:r>
              <a:rPr sz="3200" dirty="0">
                <a:solidFill>
                  <a:srgbClr val="6C6963"/>
                </a:solidFill>
              </a:rPr>
              <a:t>, </a:t>
            </a:r>
            <a:r>
              <a:rPr sz="3200" dirty="0" err="1">
                <a:solidFill>
                  <a:srgbClr val="6C6963"/>
                </a:solidFill>
              </a:rPr>
              <a:t>как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таковых</a:t>
            </a:r>
            <a:r>
              <a:rPr sz="3200" dirty="0">
                <a:solidFill>
                  <a:srgbClr val="6C6963"/>
                </a:solidFill>
              </a:rPr>
              <a:t>, </a:t>
            </a:r>
            <a:r>
              <a:rPr sz="3200" dirty="0" err="1">
                <a:solidFill>
                  <a:srgbClr val="6C6963"/>
                </a:solidFill>
              </a:rPr>
              <a:t>не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существует</a:t>
            </a:r>
            <a:r>
              <a:rPr sz="3200" dirty="0">
                <a:solidFill>
                  <a:srgbClr val="6C6963"/>
                </a:solidFill>
              </a:rPr>
              <a:t> – </a:t>
            </a:r>
            <a:r>
              <a:rPr sz="3200" dirty="0" err="1">
                <a:solidFill>
                  <a:srgbClr val="6C6963"/>
                </a:solidFill>
              </a:rPr>
              <a:t>выпускники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проходят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единый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для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всей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страны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выпускной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тест</a:t>
            </a:r>
            <a:r>
              <a:rPr sz="3200" dirty="0">
                <a:solidFill>
                  <a:srgbClr val="6C6963"/>
                </a:solidFill>
              </a:rPr>
              <a:t> SAT (Standard Aptitude Test). </a:t>
            </a:r>
            <a:r>
              <a:rPr sz="3200" dirty="0" err="1">
                <a:solidFill>
                  <a:srgbClr val="6C6963"/>
                </a:solidFill>
              </a:rPr>
              <a:t>Кроме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того</a:t>
            </a:r>
            <a:r>
              <a:rPr sz="3200" dirty="0">
                <a:solidFill>
                  <a:srgbClr val="6C6963"/>
                </a:solidFill>
              </a:rPr>
              <a:t>, </a:t>
            </a:r>
            <a:r>
              <a:rPr sz="3200" dirty="0" err="1">
                <a:solidFill>
                  <a:srgbClr val="6C6963"/>
                </a:solidFill>
              </a:rPr>
              <a:t>необходимо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заполнить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специальную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анкету</a:t>
            </a:r>
            <a:r>
              <a:rPr sz="3200" dirty="0">
                <a:solidFill>
                  <a:srgbClr val="6C6963"/>
                </a:solidFill>
              </a:rPr>
              <a:t>, </a:t>
            </a:r>
            <a:r>
              <a:rPr sz="3200" dirty="0" err="1">
                <a:solidFill>
                  <a:srgbClr val="6C6963"/>
                </a:solidFill>
              </a:rPr>
              <a:t>где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указываются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не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только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школьные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оценки</a:t>
            </a:r>
            <a:r>
              <a:rPr sz="3200" dirty="0">
                <a:solidFill>
                  <a:srgbClr val="6C6963"/>
                </a:solidFill>
              </a:rPr>
              <a:t>, </a:t>
            </a:r>
            <a:r>
              <a:rPr sz="3200" dirty="0" err="1">
                <a:solidFill>
                  <a:srgbClr val="6C6963"/>
                </a:solidFill>
              </a:rPr>
              <a:t>но</a:t>
            </a:r>
            <a:r>
              <a:rPr sz="3200" dirty="0">
                <a:solidFill>
                  <a:srgbClr val="6C6963"/>
                </a:solidFill>
              </a:rPr>
              <a:t> и «</a:t>
            </a:r>
            <a:r>
              <a:rPr sz="3200" dirty="0" err="1">
                <a:solidFill>
                  <a:srgbClr val="6C6963"/>
                </a:solidFill>
              </a:rPr>
              <a:t>внеклассные</a:t>
            </a:r>
            <a:r>
              <a:rPr sz="3200" dirty="0">
                <a:solidFill>
                  <a:srgbClr val="6C6963"/>
                </a:solidFill>
              </a:rPr>
              <a:t>» </a:t>
            </a:r>
            <a:r>
              <a:rPr sz="3200" dirty="0" err="1">
                <a:solidFill>
                  <a:srgbClr val="6C6963"/>
                </a:solidFill>
              </a:rPr>
              <a:t>интересы</a:t>
            </a:r>
            <a:r>
              <a:rPr sz="3200" dirty="0">
                <a:solidFill>
                  <a:srgbClr val="6C6963"/>
                </a:solidFill>
              </a:rPr>
              <a:t>, </a:t>
            </a:r>
            <a:r>
              <a:rPr sz="3200" dirty="0" err="1" smtClean="0">
                <a:solidFill>
                  <a:srgbClr val="6C6963"/>
                </a:solidFill>
              </a:rPr>
              <a:t>достижения</a:t>
            </a:r>
            <a:r>
              <a:rPr sz="3200" dirty="0" smtClean="0">
                <a:solidFill>
                  <a:srgbClr val="6C6963"/>
                </a:solidFill>
              </a:rPr>
              <a:t>,</a:t>
            </a:r>
            <a:r>
              <a:rPr lang="ru-RU" sz="3200" dirty="0" smtClean="0">
                <a:solidFill>
                  <a:srgbClr val="6C6963"/>
                </a:solidFill>
              </a:rPr>
              <a:t> </a:t>
            </a:r>
            <a:r>
              <a:rPr sz="3200" dirty="0" err="1" smtClean="0">
                <a:solidFill>
                  <a:srgbClr val="6C6963"/>
                </a:solidFill>
              </a:rPr>
              <a:t>рекомендации</a:t>
            </a:r>
            <a:r>
              <a:rPr sz="3200" dirty="0" smtClean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от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учителей</a:t>
            </a:r>
            <a:r>
              <a:rPr sz="3200" dirty="0" smtClean="0">
                <a:solidFill>
                  <a:srgbClr val="6C6963"/>
                </a:solidFill>
              </a:rPr>
              <a:t>.</a:t>
            </a:r>
            <a:endParaRPr sz="3200" dirty="0">
              <a:solidFill>
                <a:srgbClr val="6C696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 dirty="0" err="1">
                <a:solidFill>
                  <a:srgbClr val="6C6963"/>
                </a:solidFill>
              </a:rPr>
              <a:t>Процесс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поступления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прекрасно</a:t>
            </a:r>
            <a:r>
              <a:rPr sz="3200" dirty="0">
                <a:solidFill>
                  <a:srgbClr val="6C6963"/>
                </a:solidFill>
              </a:rPr>
              <a:t> </a:t>
            </a:r>
            <a:r>
              <a:rPr sz="3200" dirty="0" err="1">
                <a:solidFill>
                  <a:srgbClr val="6C6963"/>
                </a:solidFill>
              </a:rPr>
              <a:t>показан</a:t>
            </a:r>
            <a:r>
              <a:rPr sz="3200" dirty="0">
                <a:solidFill>
                  <a:srgbClr val="6C6963"/>
                </a:solidFill>
              </a:rPr>
              <a:t> в </a:t>
            </a:r>
            <a:r>
              <a:rPr sz="3200" dirty="0" err="1">
                <a:solidFill>
                  <a:srgbClr val="6C6963"/>
                </a:solidFill>
              </a:rPr>
              <a:t>фильме</a:t>
            </a:r>
            <a:r>
              <a:rPr sz="3200" dirty="0">
                <a:solidFill>
                  <a:srgbClr val="6C6963"/>
                </a:solidFill>
              </a:rPr>
              <a:t> "Legally </a:t>
            </a:r>
            <a:r>
              <a:rPr sz="3200" dirty="0" smtClean="0">
                <a:solidFill>
                  <a:srgbClr val="6C6963"/>
                </a:solidFill>
              </a:rPr>
              <a:t>Blonde</a:t>
            </a:r>
            <a:r>
              <a:rPr lang="ru-RU" sz="3200" dirty="0" smtClean="0">
                <a:solidFill>
                  <a:srgbClr val="6C6963"/>
                </a:solidFill>
              </a:rPr>
              <a:t> </a:t>
            </a:r>
            <a:r>
              <a:rPr sz="3200" dirty="0" smtClean="0">
                <a:solidFill>
                  <a:srgbClr val="6C6963"/>
                </a:solidFill>
              </a:rPr>
              <a:t>1</a:t>
            </a:r>
            <a:r>
              <a:rPr sz="3200" dirty="0">
                <a:solidFill>
                  <a:srgbClr val="6C6963"/>
                </a:solidFill>
              </a:rPr>
              <a:t>"</a:t>
            </a:r>
          </a:p>
        </p:txBody>
      </p:sp>
      <p:pic>
        <p:nvPicPr>
          <p:cNvPr id="90" name="BD592E99-DD46-4AA9-B371-61F491142DC8-L0-001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527290" y="1141378"/>
            <a:ext cx="4620126" cy="6692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Медицина 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l" defTabSz="420624">
              <a:defRPr sz="1800" i="0">
                <a:solidFill>
                  <a:srgbClr val="000000"/>
                </a:solidFill>
              </a:defRPr>
            </a:pPr>
            <a:r>
              <a:rPr sz="2592" dirty="0" err="1">
                <a:solidFill>
                  <a:srgbClr val="6C6963"/>
                </a:solidFill>
              </a:rPr>
              <a:t>Высокий</a:t>
            </a:r>
            <a:r>
              <a:rPr sz="2592" dirty="0">
                <a:solidFill>
                  <a:srgbClr val="6C6963"/>
                </a:solidFill>
              </a:rPr>
              <a:t>  </a:t>
            </a:r>
            <a:r>
              <a:rPr sz="2592" dirty="0" err="1">
                <a:solidFill>
                  <a:srgbClr val="6C6963"/>
                </a:solidFill>
              </a:rPr>
              <a:t>уровень</a:t>
            </a:r>
            <a:r>
              <a:rPr sz="2592" dirty="0">
                <a:solidFill>
                  <a:srgbClr val="6C6963"/>
                </a:solidFill>
              </a:rPr>
              <a:t> </a:t>
            </a:r>
            <a:r>
              <a:rPr sz="2592" dirty="0" err="1">
                <a:solidFill>
                  <a:srgbClr val="6C6963"/>
                </a:solidFill>
              </a:rPr>
              <a:t>медицины</a:t>
            </a:r>
            <a:r>
              <a:rPr sz="2592" dirty="0">
                <a:solidFill>
                  <a:srgbClr val="6C6963"/>
                </a:solidFill>
              </a:rPr>
              <a:t>, </a:t>
            </a:r>
            <a:r>
              <a:rPr sz="2592" dirty="0" err="1">
                <a:solidFill>
                  <a:srgbClr val="6C6963"/>
                </a:solidFill>
              </a:rPr>
              <a:t>т.к</a:t>
            </a:r>
            <a:r>
              <a:rPr sz="2592" dirty="0">
                <a:solidFill>
                  <a:srgbClr val="6C6963"/>
                </a:solidFill>
              </a:rPr>
              <a:t>. в </a:t>
            </a:r>
            <a:r>
              <a:rPr sz="2592" dirty="0" err="1">
                <a:solidFill>
                  <a:srgbClr val="6C6963"/>
                </a:solidFill>
              </a:rPr>
              <a:t>клиники</a:t>
            </a:r>
            <a:r>
              <a:rPr sz="2592" dirty="0">
                <a:solidFill>
                  <a:srgbClr val="6C6963"/>
                </a:solidFill>
              </a:rPr>
              <a:t> </a:t>
            </a:r>
            <a:r>
              <a:rPr sz="2592" dirty="0" err="1">
                <a:solidFill>
                  <a:srgbClr val="6C6963"/>
                </a:solidFill>
              </a:rPr>
              <a:t>отбирают</a:t>
            </a:r>
            <a:r>
              <a:rPr sz="2592" dirty="0">
                <a:solidFill>
                  <a:srgbClr val="6C6963"/>
                </a:solidFill>
              </a:rPr>
              <a:t> </a:t>
            </a:r>
            <a:r>
              <a:rPr sz="2592" dirty="0" err="1">
                <a:solidFill>
                  <a:srgbClr val="6C6963"/>
                </a:solidFill>
              </a:rPr>
              <a:t>лучших</a:t>
            </a:r>
            <a:r>
              <a:rPr sz="2592" dirty="0">
                <a:solidFill>
                  <a:srgbClr val="6C6963"/>
                </a:solidFill>
              </a:rPr>
              <a:t> </a:t>
            </a:r>
            <a:r>
              <a:rPr sz="2592" dirty="0" err="1">
                <a:solidFill>
                  <a:srgbClr val="6C6963"/>
                </a:solidFill>
              </a:rPr>
              <a:t>выпускников</a:t>
            </a:r>
            <a:r>
              <a:rPr sz="2592" dirty="0">
                <a:solidFill>
                  <a:srgbClr val="6C6963"/>
                </a:solidFill>
              </a:rPr>
              <a:t> </a:t>
            </a:r>
            <a:r>
              <a:rPr sz="2592" dirty="0" err="1">
                <a:solidFill>
                  <a:srgbClr val="6C6963"/>
                </a:solidFill>
              </a:rPr>
              <a:t>медицинских</a:t>
            </a:r>
            <a:r>
              <a:rPr sz="2592" dirty="0">
                <a:solidFill>
                  <a:srgbClr val="6C6963"/>
                </a:solidFill>
              </a:rPr>
              <a:t> </a:t>
            </a:r>
            <a:r>
              <a:rPr sz="2592" dirty="0" err="1">
                <a:solidFill>
                  <a:srgbClr val="6C6963"/>
                </a:solidFill>
              </a:rPr>
              <a:t>вузов</a:t>
            </a:r>
            <a:r>
              <a:rPr sz="2592" dirty="0">
                <a:solidFill>
                  <a:srgbClr val="6C6963"/>
                </a:solidFill>
              </a:rPr>
              <a:t> и </a:t>
            </a:r>
            <a:r>
              <a:rPr sz="2592" dirty="0" err="1">
                <a:solidFill>
                  <a:srgbClr val="6C6963"/>
                </a:solidFill>
              </a:rPr>
              <a:t>все</a:t>
            </a:r>
            <a:r>
              <a:rPr sz="2592" dirty="0">
                <a:solidFill>
                  <a:srgbClr val="6C6963"/>
                </a:solidFill>
              </a:rPr>
              <a:t> </a:t>
            </a:r>
            <a:r>
              <a:rPr sz="2592" dirty="0" err="1">
                <a:solidFill>
                  <a:srgbClr val="6C6963"/>
                </a:solidFill>
              </a:rPr>
              <a:t>процедуры</a:t>
            </a:r>
            <a:r>
              <a:rPr sz="2592" dirty="0">
                <a:solidFill>
                  <a:srgbClr val="6C6963"/>
                </a:solidFill>
              </a:rPr>
              <a:t> </a:t>
            </a:r>
            <a:r>
              <a:rPr sz="2592" dirty="0" err="1">
                <a:solidFill>
                  <a:srgbClr val="6C6963"/>
                </a:solidFill>
              </a:rPr>
              <a:t>платны</a:t>
            </a:r>
            <a:r>
              <a:rPr sz="2592" dirty="0">
                <a:solidFill>
                  <a:srgbClr val="6C6963"/>
                </a:solidFill>
              </a:rPr>
              <a:t>. </a:t>
            </a:r>
          </a:p>
          <a:p>
            <a:pPr lvl="0" algn="l" defTabSz="420624">
              <a:defRPr sz="1800" i="0">
                <a:solidFill>
                  <a:srgbClr val="000000"/>
                </a:solidFill>
              </a:defRPr>
            </a:pPr>
            <a:r>
              <a:rPr sz="2592" dirty="0" err="1">
                <a:solidFill>
                  <a:srgbClr val="6C6963"/>
                </a:solidFill>
              </a:rPr>
              <a:t>Все</a:t>
            </a:r>
            <a:r>
              <a:rPr sz="2592" dirty="0">
                <a:solidFill>
                  <a:srgbClr val="6C6963"/>
                </a:solidFill>
              </a:rPr>
              <a:t> </a:t>
            </a:r>
            <a:r>
              <a:rPr sz="2592" dirty="0" err="1">
                <a:solidFill>
                  <a:srgbClr val="6C6963"/>
                </a:solidFill>
              </a:rPr>
              <a:t>плюсы</a:t>
            </a:r>
            <a:r>
              <a:rPr sz="2592" dirty="0">
                <a:solidFill>
                  <a:srgbClr val="6C6963"/>
                </a:solidFill>
              </a:rPr>
              <a:t> </a:t>
            </a:r>
            <a:r>
              <a:rPr sz="2592" dirty="0" err="1">
                <a:solidFill>
                  <a:srgbClr val="6C6963"/>
                </a:solidFill>
              </a:rPr>
              <a:t>американской</a:t>
            </a:r>
            <a:r>
              <a:rPr sz="2592" dirty="0">
                <a:solidFill>
                  <a:srgbClr val="6C6963"/>
                </a:solidFill>
              </a:rPr>
              <a:t> </a:t>
            </a:r>
            <a:r>
              <a:rPr sz="2592" dirty="0" err="1">
                <a:solidFill>
                  <a:srgbClr val="6C6963"/>
                </a:solidFill>
              </a:rPr>
              <a:t>медицины</a:t>
            </a:r>
            <a:r>
              <a:rPr sz="2592" dirty="0">
                <a:solidFill>
                  <a:srgbClr val="6C6963"/>
                </a:solidFill>
              </a:rPr>
              <a:t> </a:t>
            </a:r>
            <a:r>
              <a:rPr sz="2592" dirty="0" err="1">
                <a:solidFill>
                  <a:srgbClr val="6C6963"/>
                </a:solidFill>
              </a:rPr>
              <a:t>можно</a:t>
            </a:r>
            <a:r>
              <a:rPr sz="2592" dirty="0">
                <a:solidFill>
                  <a:srgbClr val="6C6963"/>
                </a:solidFill>
              </a:rPr>
              <a:t> </a:t>
            </a:r>
            <a:r>
              <a:rPr sz="2592" dirty="0" err="1">
                <a:solidFill>
                  <a:srgbClr val="6C6963"/>
                </a:solidFill>
              </a:rPr>
              <a:t>узнать</a:t>
            </a:r>
            <a:r>
              <a:rPr sz="2592" dirty="0">
                <a:solidFill>
                  <a:srgbClr val="6C6963"/>
                </a:solidFill>
              </a:rPr>
              <a:t> </a:t>
            </a:r>
            <a:r>
              <a:rPr sz="2592" dirty="0" err="1">
                <a:solidFill>
                  <a:srgbClr val="6C6963"/>
                </a:solidFill>
              </a:rPr>
              <a:t>из</a:t>
            </a:r>
            <a:r>
              <a:rPr sz="2592" dirty="0">
                <a:solidFill>
                  <a:srgbClr val="6C6963"/>
                </a:solidFill>
              </a:rPr>
              <a:t> </a:t>
            </a:r>
            <a:r>
              <a:rPr sz="2592" dirty="0" err="1">
                <a:solidFill>
                  <a:srgbClr val="6C6963"/>
                </a:solidFill>
              </a:rPr>
              <a:t>сериала</a:t>
            </a:r>
            <a:r>
              <a:rPr sz="2592" dirty="0">
                <a:solidFill>
                  <a:srgbClr val="6C6963"/>
                </a:solidFill>
              </a:rPr>
              <a:t> "Grey's Anatomy".</a:t>
            </a:r>
          </a:p>
        </p:txBody>
      </p:sp>
      <p:pic>
        <p:nvPicPr>
          <p:cNvPr id="94" name="615C82CA-23F2-4552-B90F-2B3E5077A93A-L0-001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960341" y="609124"/>
            <a:ext cx="5027707" cy="75264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2716560"/>
            <a:ext cx="6070600" cy="1224136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chemeClr val="bg2">
                    <a:lumMod val="25000"/>
                  </a:schemeClr>
                </a:solidFill>
              </a:rPr>
              <a:t>Взаимодействие с государством</a:t>
            </a:r>
            <a:endParaRPr lang="ru-RU" sz="54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3728" y="5308848"/>
            <a:ext cx="12169352" cy="3085852"/>
          </a:xfrm>
        </p:spPr>
        <p:txBody>
          <a:bodyPr>
            <a:noAutofit/>
          </a:bodyPr>
          <a:lstStyle/>
          <a:p>
            <a:pPr algn="just"/>
            <a:r>
              <a:rPr lang="ru-RU" sz="3200" i="0" dirty="0" smtClean="0"/>
              <a:t>К представителям и органам власти граждане США относятся с большим почтением. Это ясно прослеживается по наличию повсюду государственного флага, патриотическим настроениям, открытого выражения гордости за свою страну. Американцы знают, уважают и соблюдают законы своей страны. Интересно, но они не считают аморальным «донести» на ближнего властям, если того требует закон или их совесть.(</a:t>
            </a:r>
            <a:r>
              <a:rPr lang="ru-RU" sz="3200" dirty="0" smtClean="0"/>
              <a:t>«</a:t>
            </a:r>
            <a:r>
              <a:rPr lang="en-US" sz="3200" dirty="0" smtClean="0"/>
              <a:t>Grey's Anatomy</a:t>
            </a:r>
            <a:r>
              <a:rPr lang="ru-RU" sz="3200" dirty="0" smtClean="0"/>
              <a:t>»)</a:t>
            </a:r>
            <a:endParaRPr lang="ru-RU" sz="3200" dirty="0"/>
          </a:p>
        </p:txBody>
      </p:sp>
      <p:pic>
        <p:nvPicPr>
          <p:cNvPr id="4" name="Рисунок 3" descr="police-offic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6416" y="1420416"/>
            <a:ext cx="5849466" cy="388843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813768" y="1132384"/>
            <a:ext cx="11480800" cy="684193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algn="l" defTabSz="467359">
              <a:defRPr sz="1800">
                <a:solidFill>
                  <a:srgbClr val="000000"/>
                </a:solidFill>
                <a:effectLst/>
              </a:defRPr>
            </a:pPr>
            <a:r>
              <a:rPr sz="5920" dirty="0" err="1">
                <a:solidFill>
                  <a:srgbClr val="6C6963"/>
                </a:solidFill>
                <a:effectLst>
                  <a:outerShdw blurRad="20320" dist="20320" dir="15900000" rotWithShape="0">
                    <a:srgbClr val="595650">
                      <a:alpha val="33000"/>
                    </a:srgbClr>
                  </a:outerShdw>
                </a:effectLst>
              </a:rPr>
              <a:t>Каждая</a:t>
            </a:r>
            <a:r>
              <a:rPr sz="5920" dirty="0">
                <a:solidFill>
                  <a:srgbClr val="6C6963"/>
                </a:solidFill>
                <a:effectLst>
                  <a:outerShdw blurRad="20320" dist="20320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5920" dirty="0" err="1">
                <a:solidFill>
                  <a:srgbClr val="6C6963"/>
                </a:solidFill>
                <a:effectLst>
                  <a:outerShdw blurRad="20320" dist="20320" dir="15900000" rotWithShape="0">
                    <a:srgbClr val="595650">
                      <a:alpha val="33000"/>
                    </a:srgbClr>
                  </a:outerShdw>
                </a:effectLst>
              </a:rPr>
              <a:t>национальность</a:t>
            </a:r>
            <a:r>
              <a:rPr sz="5920" dirty="0">
                <a:solidFill>
                  <a:srgbClr val="6C6963"/>
                </a:solidFill>
                <a:effectLst>
                  <a:outerShdw blurRad="20320" dist="20320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5920" dirty="0" err="1">
                <a:solidFill>
                  <a:srgbClr val="6C6963"/>
                </a:solidFill>
                <a:effectLst>
                  <a:outerShdw blurRad="20320" dist="20320" dir="15900000" rotWithShape="0">
                    <a:srgbClr val="595650">
                      <a:alpha val="33000"/>
                    </a:srgbClr>
                  </a:outerShdw>
                </a:effectLst>
              </a:rPr>
              <a:t>имеет</a:t>
            </a:r>
            <a:r>
              <a:rPr sz="5920" dirty="0">
                <a:solidFill>
                  <a:srgbClr val="6C6963"/>
                </a:solidFill>
                <a:effectLst>
                  <a:outerShdw blurRad="20320" dist="20320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5920" dirty="0" err="1">
                <a:solidFill>
                  <a:srgbClr val="6C6963"/>
                </a:solidFill>
                <a:effectLst>
                  <a:outerShdw blurRad="20320" dist="20320" dir="15900000" rotWithShape="0">
                    <a:srgbClr val="595650">
                      <a:alpha val="33000"/>
                    </a:srgbClr>
                  </a:outerShdw>
                </a:effectLst>
              </a:rPr>
              <a:t>свои</a:t>
            </a:r>
            <a:r>
              <a:rPr sz="5920" dirty="0">
                <a:solidFill>
                  <a:srgbClr val="6C6963"/>
                </a:solidFill>
                <a:effectLst>
                  <a:outerShdw blurRad="20320" dist="20320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5920" dirty="0" err="1">
                <a:solidFill>
                  <a:srgbClr val="6C6963"/>
                </a:solidFill>
                <a:effectLst>
                  <a:outerShdw blurRad="20320" dist="20320" dir="15900000" rotWithShape="0">
                    <a:srgbClr val="595650">
                      <a:alpha val="33000"/>
                    </a:srgbClr>
                  </a:outerShdw>
                </a:effectLst>
              </a:rPr>
              <a:t>культурные</a:t>
            </a:r>
            <a:r>
              <a:rPr sz="5920" dirty="0">
                <a:solidFill>
                  <a:srgbClr val="6C6963"/>
                </a:solidFill>
                <a:effectLst>
                  <a:outerShdw blurRad="20320" dist="20320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5920" dirty="0" err="1" smtClean="0">
                <a:solidFill>
                  <a:srgbClr val="6C6963"/>
                </a:solidFill>
                <a:effectLst>
                  <a:outerShdw blurRad="20320" dist="20320" dir="15900000" rotWithShape="0">
                    <a:srgbClr val="595650">
                      <a:alpha val="33000"/>
                    </a:srgbClr>
                  </a:outerShdw>
                </a:effectLst>
              </a:rPr>
              <a:t>особенности,свой</a:t>
            </a:r>
            <a:r>
              <a:rPr sz="5920" dirty="0" smtClean="0">
                <a:solidFill>
                  <a:srgbClr val="6C6963"/>
                </a:solidFill>
                <a:effectLst>
                  <a:outerShdw blurRad="20320" dist="20320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5920" dirty="0" err="1">
                <a:solidFill>
                  <a:srgbClr val="6C6963"/>
                </a:solidFill>
                <a:effectLst>
                  <a:outerShdw blurRad="20320" dist="20320" dir="15900000" rotWithShape="0">
                    <a:srgbClr val="595650">
                      <a:alpha val="33000"/>
                    </a:srgbClr>
                  </a:outerShdw>
                </a:effectLst>
              </a:rPr>
              <a:t>менталитет</a:t>
            </a:r>
            <a:r>
              <a:rPr sz="5920" dirty="0">
                <a:solidFill>
                  <a:srgbClr val="6C6963"/>
                </a:solidFill>
                <a:effectLst>
                  <a:outerShdw blurRad="20320" dist="20320" dir="15900000" rotWithShape="0">
                    <a:srgbClr val="595650">
                      <a:alpha val="33000"/>
                    </a:srgbClr>
                  </a:outerShdw>
                </a:effectLst>
              </a:rPr>
              <a:t> .</a:t>
            </a:r>
          </a:p>
          <a:p>
            <a:pPr lvl="0" algn="l" defTabSz="467359">
              <a:defRPr sz="1800">
                <a:solidFill>
                  <a:srgbClr val="000000"/>
                </a:solidFill>
                <a:effectLst/>
              </a:defRPr>
            </a:pPr>
            <a:r>
              <a:rPr sz="5920" dirty="0" err="1">
                <a:solidFill>
                  <a:srgbClr val="6C6963"/>
                </a:solidFill>
                <a:effectLst>
                  <a:outerShdw blurRad="20320" dist="20320" dir="15900000" rotWithShape="0">
                    <a:srgbClr val="595650">
                      <a:alpha val="33000"/>
                    </a:srgbClr>
                  </a:outerShdw>
                </a:effectLst>
              </a:rPr>
              <a:t>Сегодня</a:t>
            </a:r>
            <a:r>
              <a:rPr sz="5920" dirty="0">
                <a:solidFill>
                  <a:srgbClr val="6C6963"/>
                </a:solidFill>
                <a:effectLst>
                  <a:outerShdw blurRad="20320" dist="20320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5920" dirty="0" err="1">
                <a:solidFill>
                  <a:srgbClr val="6C6963"/>
                </a:solidFill>
                <a:effectLst>
                  <a:outerShdw blurRad="20320" dist="20320" dir="15900000" rotWithShape="0">
                    <a:srgbClr val="595650">
                      <a:alpha val="33000"/>
                    </a:srgbClr>
                  </a:outerShdw>
                </a:effectLst>
              </a:rPr>
              <a:t>мы</a:t>
            </a:r>
            <a:r>
              <a:rPr sz="5920" dirty="0">
                <a:solidFill>
                  <a:srgbClr val="6C6963"/>
                </a:solidFill>
                <a:effectLst>
                  <a:outerShdw blurRad="20320" dist="20320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5920" dirty="0" err="1">
                <a:solidFill>
                  <a:srgbClr val="6C6963"/>
                </a:solidFill>
                <a:effectLst>
                  <a:outerShdw blurRad="20320" dist="20320" dir="15900000" rotWithShape="0">
                    <a:srgbClr val="595650">
                      <a:alpha val="33000"/>
                    </a:srgbClr>
                  </a:outerShdw>
                </a:effectLst>
              </a:rPr>
              <a:t>постараемся</a:t>
            </a:r>
            <a:r>
              <a:rPr sz="5920" dirty="0">
                <a:solidFill>
                  <a:srgbClr val="6C6963"/>
                </a:solidFill>
                <a:effectLst>
                  <a:outerShdw blurRad="20320" dist="20320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5920" dirty="0" err="1">
                <a:solidFill>
                  <a:srgbClr val="6C6963"/>
                </a:solidFill>
                <a:effectLst>
                  <a:outerShdw blurRad="20320" dist="20320" dir="15900000" rotWithShape="0">
                    <a:srgbClr val="595650">
                      <a:alpha val="33000"/>
                    </a:srgbClr>
                  </a:outerShdw>
                </a:effectLst>
              </a:rPr>
              <a:t>рассмотреть</a:t>
            </a:r>
            <a:r>
              <a:rPr sz="5920" dirty="0">
                <a:solidFill>
                  <a:srgbClr val="6C6963"/>
                </a:solidFill>
                <a:effectLst>
                  <a:outerShdw blurRad="20320" dist="20320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5920" dirty="0" err="1">
                <a:solidFill>
                  <a:srgbClr val="6C6963"/>
                </a:solidFill>
                <a:effectLst>
                  <a:outerShdw blurRad="20320" dist="20320" dir="15900000" rotWithShape="0">
                    <a:srgbClr val="595650">
                      <a:alpha val="33000"/>
                    </a:srgbClr>
                  </a:outerShdw>
                </a:effectLst>
              </a:rPr>
              <a:t>отличительные</a:t>
            </a:r>
            <a:r>
              <a:rPr sz="5920" dirty="0">
                <a:solidFill>
                  <a:srgbClr val="6C6963"/>
                </a:solidFill>
                <a:effectLst>
                  <a:outerShdw blurRad="20320" dist="20320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5920" dirty="0" err="1">
                <a:solidFill>
                  <a:srgbClr val="6C6963"/>
                </a:solidFill>
                <a:effectLst>
                  <a:outerShdw blurRad="20320" dist="20320" dir="15900000" rotWithShape="0">
                    <a:srgbClr val="595650">
                      <a:alpha val="33000"/>
                    </a:srgbClr>
                  </a:outerShdw>
                </a:effectLst>
              </a:rPr>
              <a:t>черты</a:t>
            </a:r>
            <a:r>
              <a:rPr sz="5920" dirty="0">
                <a:solidFill>
                  <a:srgbClr val="6C6963"/>
                </a:solidFill>
                <a:effectLst>
                  <a:outerShdw blurRad="20320" dist="20320" dir="15900000" rotWithShape="0">
                    <a:srgbClr val="595650">
                      <a:alpha val="33000"/>
                    </a:srgbClr>
                  </a:outerShdw>
                </a:effectLst>
              </a:rPr>
              <a:t>  </a:t>
            </a:r>
            <a:r>
              <a:rPr sz="5920" dirty="0" err="1" smtClean="0">
                <a:solidFill>
                  <a:srgbClr val="6C6963"/>
                </a:solidFill>
                <a:effectLst>
                  <a:outerShdw blurRad="20320" dist="20320" dir="15900000" rotWithShape="0">
                    <a:srgbClr val="595650">
                      <a:alpha val="33000"/>
                    </a:srgbClr>
                  </a:outerShdw>
                </a:effectLst>
              </a:rPr>
              <a:t>американцев,которые</a:t>
            </a:r>
            <a:r>
              <a:rPr sz="5920" dirty="0" smtClean="0">
                <a:solidFill>
                  <a:srgbClr val="6C6963"/>
                </a:solidFill>
                <a:effectLst>
                  <a:outerShdw blurRad="20320" dist="20320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5920" dirty="0" err="1">
                <a:solidFill>
                  <a:srgbClr val="6C6963"/>
                </a:solidFill>
                <a:effectLst>
                  <a:outerShdw blurRad="20320" dist="20320" dir="15900000" rotWithShape="0">
                    <a:srgbClr val="595650">
                      <a:alpha val="33000"/>
                    </a:srgbClr>
                  </a:outerShdw>
                </a:effectLst>
              </a:rPr>
              <a:t>можно</a:t>
            </a:r>
            <a:r>
              <a:rPr sz="5920" dirty="0">
                <a:solidFill>
                  <a:srgbClr val="6C6963"/>
                </a:solidFill>
                <a:effectLst>
                  <a:outerShdw blurRad="20320" dist="20320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5920" dirty="0" err="1">
                <a:solidFill>
                  <a:srgbClr val="6C6963"/>
                </a:solidFill>
                <a:effectLst>
                  <a:outerShdw blurRad="20320" dist="20320" dir="15900000" rotWithShape="0">
                    <a:srgbClr val="595650">
                      <a:alpha val="33000"/>
                    </a:srgbClr>
                  </a:outerShdw>
                </a:effectLst>
              </a:rPr>
              <a:t>вынести</a:t>
            </a:r>
            <a:r>
              <a:rPr sz="5920" dirty="0">
                <a:solidFill>
                  <a:srgbClr val="6C6963"/>
                </a:solidFill>
                <a:effectLst>
                  <a:outerShdw blurRad="20320" dist="20320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5920" dirty="0" err="1">
                <a:solidFill>
                  <a:srgbClr val="6C6963"/>
                </a:solidFill>
                <a:effectLst>
                  <a:outerShdw blurRad="20320" dist="20320" dir="15900000" rotWithShape="0">
                    <a:srgbClr val="595650">
                      <a:alpha val="33000"/>
                    </a:srgbClr>
                  </a:outerShdw>
                </a:effectLst>
              </a:rPr>
              <a:t>из</a:t>
            </a:r>
            <a:r>
              <a:rPr sz="5920" dirty="0">
                <a:solidFill>
                  <a:srgbClr val="6C6963"/>
                </a:solidFill>
                <a:effectLst>
                  <a:outerShdw blurRad="20320" dist="20320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5920" dirty="0" err="1">
                <a:solidFill>
                  <a:srgbClr val="6C6963"/>
                </a:solidFill>
                <a:effectLst>
                  <a:outerShdw blurRad="20320" dist="20320" dir="15900000" rotWithShape="0">
                    <a:srgbClr val="595650">
                      <a:alpha val="33000"/>
                    </a:srgbClr>
                  </a:outerShdw>
                </a:effectLst>
              </a:rPr>
              <a:t>их</a:t>
            </a:r>
            <a:r>
              <a:rPr sz="5920" dirty="0">
                <a:solidFill>
                  <a:srgbClr val="6C6963"/>
                </a:solidFill>
                <a:effectLst>
                  <a:outerShdw blurRad="20320" dist="20320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5920" dirty="0" err="1">
                <a:solidFill>
                  <a:srgbClr val="6C6963"/>
                </a:solidFill>
                <a:effectLst>
                  <a:outerShdw blurRad="20320" dist="20320" dir="15900000" rotWithShape="0">
                    <a:srgbClr val="595650">
                      <a:alpha val="33000"/>
                    </a:srgbClr>
                  </a:outerShdw>
                </a:effectLst>
              </a:rPr>
              <a:t>кинематографа</a:t>
            </a:r>
            <a:r>
              <a:rPr sz="5920" dirty="0">
                <a:solidFill>
                  <a:srgbClr val="6C6963"/>
                </a:solidFill>
                <a:effectLst>
                  <a:outerShdw blurRad="20320" dist="20320" dir="15900000" rotWithShape="0">
                    <a:srgbClr val="595650">
                      <a:alpha val="33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340296"/>
            <a:ext cx="11543208" cy="223224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Источники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5776" y="1636440"/>
            <a:ext cx="12119024" cy="7416824"/>
          </a:xfrm>
        </p:spPr>
        <p:txBody>
          <a:bodyPr>
            <a:normAutofit lnSpcReduction="10000"/>
          </a:bodyPr>
          <a:lstStyle/>
          <a:p>
            <a:pPr marL="742950" indent="-742950" algn="l">
              <a:buAutoNum type="arabicPeriod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 Family Man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» («Семьянин»),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2000 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742950" indent="-742950" algn="l">
              <a:buAutoNum type="arabicPeriod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Legally Blonde 1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» («Блондинка в законе 1»),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i="0" dirty="0" smtClean="0">
                <a:solidFill>
                  <a:schemeClr val="bg2">
                    <a:lumMod val="25000"/>
                  </a:schemeClr>
                </a:solidFill>
              </a:rPr>
              <a:t>2001</a:t>
            </a:r>
          </a:p>
          <a:p>
            <a:pPr marL="742950" indent="-742950" algn="l">
              <a:buFontTx/>
              <a:buAutoNum type="arabicPeriod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Legally Blonde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2»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(«Блондинка в законе 2»),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2003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742950" indent="-742950" algn="l">
              <a:buFontTx/>
              <a:buAutoNum type="arabicPeriod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Uptown girls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» («Городские девчонки»),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2003</a:t>
            </a:r>
            <a:endParaRPr lang="ru-RU" dirty="0" smtClean="0">
              <a:solidFill>
                <a:schemeClr val="bg2">
                  <a:lumMod val="25000"/>
                </a:schemeClr>
              </a:solidFill>
              <a:effectLst>
                <a:outerShdw blurRad="18796" dist="18796" dir="15900000" rotWithShape="0">
                  <a:srgbClr val="595650">
                    <a:alpha val="33000"/>
                  </a:srgbClr>
                </a:outerShdw>
              </a:effectLst>
            </a:endParaRPr>
          </a:p>
          <a:p>
            <a:pPr marL="742950" indent="-742950" algn="l">
              <a:buAutoNum type="arabicPeriod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Grey's Anatomy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» («Анатомия страсти»),</a:t>
            </a:r>
            <a:r>
              <a:rPr lang="en-US" i="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i="0" dirty="0" smtClean="0">
                <a:solidFill>
                  <a:schemeClr val="bg2">
                    <a:lumMod val="25000"/>
                  </a:schemeClr>
                </a:solidFill>
              </a:rPr>
              <a:t>2005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742950" indent="-742950" algn="l">
              <a:buAutoNum type="arabicPeriod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She's the Man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(«Она - мужчина»), </a:t>
            </a:r>
            <a:r>
              <a:rPr lang="ru-RU" i="0" dirty="0" smtClean="0">
                <a:solidFill>
                  <a:schemeClr val="bg2">
                    <a:lumMod val="25000"/>
                  </a:schemeClr>
                </a:solidFill>
              </a:rPr>
              <a:t>2006</a:t>
            </a:r>
          </a:p>
          <a:p>
            <a:pPr marL="742950" indent="-742950" algn="l">
              <a:buAutoNum type="arabicPeriod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High School Musical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(«Классный мюзикл»),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2006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742950" indent="-742950" algn="l">
              <a:buAutoNum type="arabicPeriod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 Holiday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r>
              <a:rPr lang="ru-RU" i="0" dirty="0" smtClean="0">
                <a:solidFill>
                  <a:schemeClr val="bg2">
                    <a:lumMod val="25000"/>
                  </a:schemeClr>
                </a:solidFill>
              </a:rPr>
              <a:t> («Отпуск по обмену»,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2006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742950" indent="-742950" algn="l">
              <a:buAutoNum type="arabicPeriod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17 Again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» («Папе снова 17»),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i="0" dirty="0" smtClean="0">
                <a:solidFill>
                  <a:schemeClr val="bg2">
                    <a:lumMod val="25000"/>
                  </a:schemeClr>
                </a:solidFill>
              </a:rPr>
              <a:t>2009 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742950" indent="-742950" algn="l">
              <a:buAutoNum type="arabicPeriod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16 wishes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» («16 желаний»),</a:t>
            </a:r>
            <a:r>
              <a:rPr lang="ru-RU" i="0" dirty="0" smtClean="0">
                <a:solidFill>
                  <a:schemeClr val="bg2">
                    <a:lumMod val="25000"/>
                  </a:schemeClr>
                </a:solidFill>
              </a:rPr>
              <a:t> 2010 </a:t>
            </a:r>
          </a:p>
          <a:p>
            <a:pPr marL="742950" indent="-742950" algn="l">
              <a:buAutoNum type="arabicPeriod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Life as we know it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Жизнь как она есть»),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2010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742950" indent="-742950" algn="l">
              <a:buAutoNum type="arabicPeriod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«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Bad Teacher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» («Плохая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училка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»), </a:t>
            </a:r>
            <a:r>
              <a:rPr lang="ru-RU" i="0" dirty="0" smtClean="0">
                <a:solidFill>
                  <a:schemeClr val="bg2">
                    <a:lumMod val="25000"/>
                  </a:schemeClr>
                </a:solidFill>
              </a:rPr>
              <a:t>2011 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742950" indent="-742950" algn="l">
              <a:buAutoNum type="arabicPeriod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«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 Vow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» («Клятва»),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2012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742950" indent="-742950" algn="l">
              <a:buAutoNum type="arabicPeriod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«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 Fault in our stars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» («Виноваты звезды»),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2014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742950" indent="-742950" algn="l">
              <a:buAutoNum type="arabicPeriod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Krampus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(«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Крампус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»), </a:t>
            </a:r>
            <a:r>
              <a:rPr lang="en-US" i="0" dirty="0" smtClean="0">
                <a:solidFill>
                  <a:schemeClr val="bg2">
                    <a:lumMod val="25000"/>
                  </a:schemeClr>
                </a:solidFill>
              </a:rPr>
              <a:t>2015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1800" y="427635"/>
            <a:ext cx="7220303" cy="407923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432308">
              <a:defRPr sz="5476"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76" dirty="0" err="1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Семья</a:t>
            </a:r>
            <a:r>
              <a:rPr sz="5476" dirty="0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 - </a:t>
            </a:r>
            <a:r>
              <a:rPr sz="5476" dirty="0" err="1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это</a:t>
            </a:r>
            <a:r>
              <a:rPr sz="5476" dirty="0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5476" dirty="0" err="1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главное</a:t>
            </a:r>
            <a:r>
              <a:rPr sz="5476" dirty="0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 в </a:t>
            </a:r>
            <a:r>
              <a:rPr sz="5476" dirty="0" err="1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жизни</a:t>
            </a:r>
            <a:r>
              <a:rPr sz="5476" dirty="0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5476" dirty="0" err="1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всех</a:t>
            </a:r>
            <a:r>
              <a:rPr sz="5476" dirty="0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5476" dirty="0" err="1" smtClean="0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народов,но</a:t>
            </a:r>
            <a:r>
              <a:rPr sz="5476" dirty="0" smtClean="0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5476" dirty="0" err="1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везде</a:t>
            </a:r>
            <a:r>
              <a:rPr sz="5476" dirty="0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5476" dirty="0" err="1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ли</a:t>
            </a:r>
            <a:r>
              <a:rPr sz="5476" dirty="0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5476" dirty="0" err="1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видение</a:t>
            </a:r>
            <a:r>
              <a:rPr sz="5476" dirty="0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5476" dirty="0" err="1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семейной</a:t>
            </a:r>
            <a:r>
              <a:rPr sz="5476" dirty="0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5476" dirty="0" err="1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жизни</a:t>
            </a:r>
            <a:r>
              <a:rPr sz="5476" dirty="0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5476" dirty="0" err="1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одинаково</a:t>
            </a:r>
            <a:r>
              <a:rPr sz="5476" dirty="0">
                <a:solidFill>
                  <a:srgbClr val="6C6963"/>
                </a:solidFill>
                <a:effectLst>
                  <a:outerShdw blurRad="18796" dist="18796" dir="15900000" rotWithShape="0">
                    <a:srgbClr val="595650">
                      <a:alpha val="33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40" name="1436934E-9421-43E8-A2BC-302D15452014-L0-001.jpeg"/>
          <p:cNvPicPr/>
          <p:nvPr/>
        </p:nvPicPr>
        <p:blipFill>
          <a:blip r:embed="rId2" cstate="print">
            <a:extLst/>
          </a:blip>
          <a:srcRect t="2162" r="7551" b="7551"/>
          <a:stretch>
            <a:fillRect/>
          </a:stretch>
        </p:blipFill>
        <p:spPr>
          <a:xfrm>
            <a:off x="2530303" y="4948109"/>
            <a:ext cx="6868271" cy="446474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1C9E5008-AE35-43C5-BA6B-951A1F8264B7-L0-001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549040" y="953628"/>
            <a:ext cx="5960300" cy="39729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65696" y="381000"/>
            <a:ext cx="12839104" cy="111142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Американская</a:t>
            </a:r>
            <a:r>
              <a:rPr sz="7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7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</a:t>
            </a:r>
            <a:r>
              <a:rPr lang="ru-RU" sz="7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быт</a:t>
            </a:r>
            <a:r>
              <a:rPr sz="7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sz="7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3728" y="2572544"/>
            <a:ext cx="11881320" cy="259228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sz="2800" dirty="0" err="1">
                <a:solidFill>
                  <a:schemeClr val="accent3">
                    <a:lumMod val="50000"/>
                  </a:schemeClr>
                </a:solidFill>
              </a:rPr>
              <a:t>традиционном</a:t>
            </a:r>
            <a:r>
              <a:rPr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sz="2800" dirty="0" err="1">
                <a:solidFill>
                  <a:schemeClr val="accent3">
                    <a:lumMod val="50000"/>
                  </a:schemeClr>
                </a:solidFill>
              </a:rPr>
              <a:t>понимании</a:t>
            </a:r>
            <a:r>
              <a:rPr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sz="2800" dirty="0" err="1">
                <a:solidFill>
                  <a:schemeClr val="accent3">
                    <a:lumMod val="50000"/>
                  </a:schemeClr>
                </a:solidFill>
              </a:rPr>
              <a:t>американская</a:t>
            </a:r>
            <a:r>
              <a:rPr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sz="2800" dirty="0" err="1">
                <a:solidFill>
                  <a:schemeClr val="accent3">
                    <a:lumMod val="50000"/>
                  </a:schemeClr>
                </a:solidFill>
              </a:rPr>
              <a:t>семья</a:t>
            </a:r>
            <a:r>
              <a:rPr sz="2800" dirty="0">
                <a:solidFill>
                  <a:schemeClr val="accent3">
                    <a:lumMod val="50000"/>
                  </a:schemeClr>
                </a:solidFill>
              </a:rPr>
              <a:t> - </a:t>
            </a:r>
            <a:r>
              <a:rPr sz="2800" dirty="0" err="1">
                <a:solidFill>
                  <a:schemeClr val="accent3">
                    <a:lumMod val="50000"/>
                  </a:schemeClr>
                </a:solidFill>
              </a:rPr>
              <a:t>муж</a:t>
            </a:r>
            <a:r>
              <a:rPr sz="2800" dirty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sz="2800" dirty="0" err="1" smtClean="0">
                <a:solidFill>
                  <a:schemeClr val="accent3">
                    <a:lumMod val="50000"/>
                  </a:schemeClr>
                </a:solidFill>
              </a:rPr>
              <a:t>жена</a:t>
            </a:r>
            <a:r>
              <a:rPr sz="28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sz="2800" dirty="0" err="1">
                <a:solidFill>
                  <a:schemeClr val="accent3">
                    <a:lumMod val="50000"/>
                  </a:schemeClr>
                </a:solidFill>
              </a:rPr>
              <a:t>Большинство</a:t>
            </a:r>
            <a:r>
              <a:rPr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sz="2800" dirty="0" err="1">
                <a:solidFill>
                  <a:schemeClr val="accent3">
                    <a:lumMod val="50000"/>
                  </a:schemeClr>
                </a:solidFill>
              </a:rPr>
              <a:t>пар</a:t>
            </a:r>
            <a:r>
              <a:rPr sz="2800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sz="2800" dirty="0" err="1">
                <a:solidFill>
                  <a:schemeClr val="accent3">
                    <a:lumMod val="50000"/>
                  </a:schemeClr>
                </a:solidFill>
              </a:rPr>
              <a:t>всё</a:t>
            </a:r>
            <a:r>
              <a:rPr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sz="2800" dirty="0" err="1">
                <a:solidFill>
                  <a:schemeClr val="accent3">
                    <a:lumMod val="50000"/>
                  </a:schemeClr>
                </a:solidFill>
              </a:rPr>
              <a:t>же</a:t>
            </a:r>
            <a:r>
              <a:rPr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sz="2800" dirty="0" err="1">
                <a:solidFill>
                  <a:schemeClr val="accent3">
                    <a:lumMod val="50000"/>
                  </a:schemeClr>
                </a:solidFill>
              </a:rPr>
              <a:t>заводит</a:t>
            </a:r>
            <a:r>
              <a:rPr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sz="2800" dirty="0" err="1" smtClean="0">
                <a:solidFill>
                  <a:schemeClr val="accent3">
                    <a:lumMod val="50000"/>
                  </a:schemeClr>
                </a:solidFill>
              </a:rPr>
              <a:t>детей</a:t>
            </a:r>
            <a:r>
              <a:rPr sz="2800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sz="2800" dirty="0" err="1" smtClean="0">
                <a:solidFill>
                  <a:schemeClr val="accent3">
                    <a:lumMod val="50000"/>
                  </a:schemeClr>
                </a:solidFill>
              </a:rPr>
              <a:t>но</a:t>
            </a:r>
            <a:r>
              <a:rPr sz="2800" dirty="0" smtClean="0">
                <a:solidFill>
                  <a:schemeClr val="accent3">
                    <a:lumMod val="50000"/>
                  </a:schemeClr>
                </a:solidFill>
              </a:rPr>
              <a:t> в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достаточно </a:t>
            </a:r>
            <a:r>
              <a:rPr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sz="2800" dirty="0" err="1">
                <a:solidFill>
                  <a:schemeClr val="accent3">
                    <a:lumMod val="50000"/>
                  </a:schemeClr>
                </a:solidFill>
              </a:rPr>
              <a:t>зрелом</a:t>
            </a:r>
            <a:r>
              <a:rPr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sz="2800" dirty="0" err="1">
                <a:solidFill>
                  <a:schemeClr val="accent3">
                    <a:lumMod val="50000"/>
                  </a:schemeClr>
                </a:solidFill>
              </a:rPr>
              <a:t>возрасте</a:t>
            </a:r>
            <a:r>
              <a:rPr sz="2800" dirty="0">
                <a:solidFill>
                  <a:schemeClr val="accent3">
                    <a:lumMod val="50000"/>
                  </a:schemeClr>
                </a:solidFill>
              </a:rPr>
              <a:t> ( в 30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– </a:t>
            </a:r>
            <a:r>
              <a:rPr sz="2800" dirty="0" smtClean="0">
                <a:solidFill>
                  <a:schemeClr val="accent3">
                    <a:lumMod val="50000"/>
                  </a:schemeClr>
                </a:solidFill>
              </a:rPr>
              <a:t>40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лет</a:t>
            </a:r>
            <a:r>
              <a:rPr sz="28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sz="2800" dirty="0" smtClean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обычно по </a:t>
            </a:r>
            <a:r>
              <a:rPr sz="2800" dirty="0" smtClean="0">
                <a:solidFill>
                  <a:schemeClr val="accent3">
                    <a:lumMod val="50000"/>
                  </a:schemeClr>
                </a:solidFill>
              </a:rPr>
              <a:t>2-3 </a:t>
            </a:r>
            <a:r>
              <a:rPr sz="2800" dirty="0" err="1" smtClean="0">
                <a:solidFill>
                  <a:schemeClr val="accent3">
                    <a:lumMod val="50000"/>
                  </a:schemeClr>
                </a:solidFill>
              </a:rPr>
              <a:t>ребенка</a:t>
            </a:r>
            <a:r>
              <a:rPr sz="2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sz="2800" dirty="0" err="1" smtClean="0">
                <a:solidFill>
                  <a:schemeClr val="accent3">
                    <a:lumMod val="50000"/>
                  </a:schemeClr>
                </a:solidFill>
              </a:rPr>
              <a:t>Это</a:t>
            </a:r>
            <a:r>
              <a:rPr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sz="2800" dirty="0" err="1">
                <a:solidFill>
                  <a:schemeClr val="accent3">
                    <a:lumMod val="50000"/>
                  </a:schemeClr>
                </a:solidFill>
              </a:rPr>
              <a:t>можно</a:t>
            </a:r>
            <a:r>
              <a:rPr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sz="2800" dirty="0" err="1" smtClean="0">
                <a:solidFill>
                  <a:schemeClr val="accent3">
                    <a:lumMod val="50000"/>
                  </a:schemeClr>
                </a:solidFill>
              </a:rPr>
              <a:t>увидеть</a:t>
            </a:r>
            <a:r>
              <a:rPr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sz="2800" dirty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sz="2800" dirty="0" err="1" smtClean="0">
                <a:solidFill>
                  <a:schemeClr val="accent3">
                    <a:lumMod val="50000"/>
                  </a:schemeClr>
                </a:solidFill>
              </a:rPr>
              <a:t>фильм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ах</a:t>
            </a:r>
            <a:r>
              <a:rPr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sz="2800" dirty="0">
                <a:solidFill>
                  <a:schemeClr val="accent3">
                    <a:lumMod val="50000"/>
                  </a:schemeClr>
                </a:solidFill>
              </a:rPr>
              <a:t>"She's the Man</a:t>
            </a:r>
            <a:r>
              <a:rPr sz="2800" dirty="0" smtClean="0">
                <a:solidFill>
                  <a:schemeClr val="accent3">
                    <a:lumMod val="50000"/>
                  </a:schemeClr>
                </a:solidFill>
              </a:rPr>
              <a:t>"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sz="2800" dirty="0">
                <a:solidFill>
                  <a:schemeClr val="accent3">
                    <a:lumMod val="50000"/>
                  </a:schemeClr>
                </a:solidFill>
              </a:rPr>
              <a:t>"17 Again","16 wishes"  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Многие американцы не готовят дома, вместо этого они либо покупают готовую еду, либо обедают в кафе («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Grey's anatomy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lvl="0" algn="just">
              <a:defRPr sz="1800">
                <a:solidFill>
                  <a:srgbClr val="000000"/>
                </a:solidFill>
              </a:defRPr>
            </a:pPr>
            <a:endParaRPr lang="ru-RU" sz="28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712" y="381000"/>
            <a:ext cx="12385376" cy="2911624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Если американцы устраивают семейные обеды, или обеды по случаю какого-либо торжества, то за столом царят одновременно уютная атмосфера и торжественность. Детям необходимо спросить разрешение у старших, если нужно отлучиться из-за стола («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Fault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in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Our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stars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»)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the_fault_in_our_star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776" y="2716560"/>
            <a:ext cx="9660350" cy="633670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12063" lvl="0" indent="-512063" defTabSz="560831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32" dirty="0">
                <a:solidFill>
                  <a:srgbClr val="6C6963"/>
                </a:solidFill>
              </a:rPr>
              <a:t>   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Дети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4032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ru-RU" sz="4032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4032" dirty="0" err="1" smtClean="0">
                <a:solidFill>
                  <a:schemeClr val="bg2">
                    <a:lumMod val="25000"/>
                  </a:schemeClr>
                </a:solidFill>
              </a:rPr>
              <a:t>цветы</a:t>
            </a:r>
            <a:r>
              <a:rPr sz="4032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жизни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.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Им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родители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уделяют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много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4032" dirty="0" err="1" smtClean="0">
                <a:solidFill>
                  <a:schemeClr val="bg2">
                    <a:lumMod val="25000"/>
                  </a:schemeClr>
                </a:solidFill>
              </a:rPr>
              <a:t>внимания</a:t>
            </a:r>
            <a:r>
              <a:rPr sz="4032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sz="4032" dirty="0">
              <a:solidFill>
                <a:schemeClr val="bg2">
                  <a:lumMod val="25000"/>
                </a:schemeClr>
              </a:solidFill>
            </a:endParaRPr>
          </a:p>
          <a:p>
            <a:pPr marL="512063" lvl="0" indent="-512063" defTabSz="560831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Малышей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4032" dirty="0" err="1" smtClean="0">
                <a:solidFill>
                  <a:schemeClr val="bg2">
                    <a:lumMod val="25000"/>
                  </a:schemeClr>
                </a:solidFill>
              </a:rPr>
              <a:t>всюду</a:t>
            </a:r>
            <a:r>
              <a:rPr lang="ru-RU" sz="4032" dirty="0" smtClean="0">
                <a:solidFill>
                  <a:schemeClr val="bg2">
                    <a:lumMod val="25000"/>
                  </a:schemeClr>
                </a:solidFill>
              </a:rPr>
              <a:t> берут</a:t>
            </a:r>
            <a:r>
              <a:rPr sz="4032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с 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собой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,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детские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садики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выполняют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разве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что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функцию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развивающих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4032" dirty="0" err="1" smtClean="0">
                <a:solidFill>
                  <a:schemeClr val="bg2">
                    <a:lumMod val="25000"/>
                  </a:schemeClr>
                </a:solidFill>
              </a:rPr>
              <a:t>курсов.Единственн</a:t>
            </a:r>
            <a:r>
              <a:rPr lang="ru-RU" sz="4032" dirty="0" err="1" smtClean="0">
                <a:solidFill>
                  <a:schemeClr val="bg2">
                    <a:lumMod val="25000"/>
                  </a:schemeClr>
                </a:solidFill>
              </a:rPr>
              <a:t>ый</a:t>
            </a:r>
            <a:r>
              <a:rPr lang="ru-RU" sz="4032" dirty="0" smtClean="0">
                <a:solidFill>
                  <a:schemeClr val="bg2">
                    <a:lumMod val="25000"/>
                  </a:schemeClr>
                </a:solidFill>
              </a:rPr>
              <a:t> способ </a:t>
            </a:r>
            <a:r>
              <a:rPr sz="4032" dirty="0" err="1" smtClean="0">
                <a:solidFill>
                  <a:schemeClr val="bg2">
                    <a:lumMod val="25000"/>
                  </a:schemeClr>
                </a:solidFill>
              </a:rPr>
              <a:t>отдохнуть</a:t>
            </a:r>
            <a:r>
              <a:rPr sz="4032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от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детей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-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оставить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их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с 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няней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,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если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в 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семье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хороший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4032" dirty="0" err="1" smtClean="0">
                <a:solidFill>
                  <a:schemeClr val="bg2">
                    <a:lumMod val="25000"/>
                  </a:schemeClr>
                </a:solidFill>
              </a:rPr>
              <a:t>достаток</a:t>
            </a:r>
            <a:r>
              <a:rPr lang="ru-RU" sz="4032" dirty="0" smtClean="0">
                <a:solidFill>
                  <a:schemeClr val="bg2">
                    <a:lumMod val="25000"/>
                  </a:schemeClr>
                </a:solidFill>
              </a:rPr>
              <a:t> - </a:t>
            </a:r>
            <a:r>
              <a:rPr sz="4032" dirty="0" smtClean="0">
                <a:solidFill>
                  <a:schemeClr val="bg2">
                    <a:lumMod val="25000"/>
                  </a:schemeClr>
                </a:solidFill>
              </a:rPr>
              <a:t>baby-sitter 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на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пару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часов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освободит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им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время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друг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для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друга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. </a:t>
            </a:r>
          </a:p>
          <a:p>
            <a:pPr marL="512063" lvl="0" indent="-512063" defTabSz="560831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Подобный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сценарий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развития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событий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можно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наблюдать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в 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таких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фильмах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как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"Life as we know </a:t>
            </a:r>
            <a:r>
              <a:rPr sz="4032" dirty="0" err="1">
                <a:solidFill>
                  <a:schemeClr val="bg2">
                    <a:lumMod val="25000"/>
                  </a:schemeClr>
                </a:solidFill>
              </a:rPr>
              <a:t>it","Uptown</a:t>
            </a:r>
            <a:r>
              <a:rPr sz="4032" dirty="0">
                <a:solidFill>
                  <a:schemeClr val="bg2">
                    <a:lumMod val="25000"/>
                  </a:schemeClr>
                </a:solidFill>
              </a:rPr>
              <a:t> girls"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50"/>
          <p:cNvGrpSpPr/>
          <p:nvPr/>
        </p:nvGrpSpPr>
        <p:grpSpPr>
          <a:xfrm>
            <a:off x="7383841" y="711200"/>
            <a:ext cx="4838700" cy="3517900"/>
            <a:chOff x="-12700" y="-12700"/>
            <a:chExt cx="4838700" cy="3517900"/>
          </a:xfrm>
        </p:grpSpPr>
        <p:pic>
          <p:nvPicPr>
            <p:cNvPr id="49" name="0C879FF0-A0F2-4EDC-BBC0-4BAB16298E43-L0-001.jpeg"/>
            <p:cNvPicPr/>
            <p:nvPr/>
          </p:nvPicPr>
          <p:blipFill>
            <a:blip r:embed="rId2" cstate="print">
              <a:extLst/>
            </a:blip>
            <a:srcRect l="4007" r="4007"/>
            <a:stretch>
              <a:fillRect/>
            </a:stretch>
          </p:blipFill>
          <p:spPr>
            <a:xfrm>
              <a:off x="0" y="0"/>
              <a:ext cx="4800600" cy="3479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8" name="Рисунок 47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-12700" y="-12700"/>
              <a:ext cx="4838700" cy="3517900"/>
            </a:xfrm>
            <a:prstGeom prst="rect">
              <a:avLst/>
            </a:prstGeom>
            <a:effectLst/>
          </p:spPr>
        </p:pic>
      </p:grpSp>
      <p:grpSp>
        <p:nvGrpSpPr>
          <p:cNvPr id="53" name="Group 53"/>
          <p:cNvGrpSpPr/>
          <p:nvPr/>
        </p:nvGrpSpPr>
        <p:grpSpPr>
          <a:xfrm>
            <a:off x="6542952" y="4516093"/>
            <a:ext cx="5296356" cy="4838513"/>
            <a:chOff x="-12702" y="-12699"/>
            <a:chExt cx="5296356" cy="4838513"/>
          </a:xfrm>
        </p:grpSpPr>
        <p:pic>
          <p:nvPicPr>
            <p:cNvPr id="52" name="355AB9CF-A8DA-44BA-83A9-09691FF720BB-L0-001.jpeg"/>
            <p:cNvPicPr/>
            <p:nvPr/>
          </p:nvPicPr>
          <p:blipFill>
            <a:blip r:embed="rId4" cstate="print">
              <a:extLst/>
            </a:blip>
            <a:srcRect t="5938" b="33833"/>
            <a:stretch>
              <a:fillRect/>
            </a:stretch>
          </p:blipFill>
          <p:spPr>
            <a:xfrm>
              <a:off x="-1" y="0"/>
              <a:ext cx="5258254" cy="480041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1" name="Рисунок 50"/>
            <p:cNvPicPr/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-12703" y="-12700"/>
              <a:ext cx="5296356" cy="4838513"/>
            </a:xfrm>
            <a:prstGeom prst="rect">
              <a:avLst/>
            </a:prstGeom>
            <a:effectLst/>
          </p:spPr>
        </p:pic>
      </p:grpSp>
      <p:pic>
        <p:nvPicPr>
          <p:cNvPr id="54" name="8BF56C42-B497-4494-9FA0-50EC15CA5F63-L0-001.jpeg"/>
          <p:cNvPicPr/>
          <p:nvPr/>
        </p:nvPicPr>
        <p:blipFill>
          <a:blip r:embed="rId6" cstate="print">
            <a:extLst/>
          </a:blip>
          <a:srcRect l="21886" r="21886"/>
          <a:stretch>
            <a:fillRect/>
          </a:stretch>
        </p:blipFill>
        <p:spPr>
          <a:xfrm>
            <a:off x="534887" y="1119821"/>
            <a:ext cx="6475752" cy="4894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436716" y="1402234"/>
            <a:ext cx="6477001" cy="369059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332993">
              <a:defRPr sz="4218">
                <a:effectLst>
                  <a:outerShdw blurRad="14478" dist="14478" dir="15900000" rotWithShape="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К</a:t>
            </a:r>
            <a:r>
              <a:rPr sz="4218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14478" dist="14478" dir="15900000" rotWithShape="0">
                    <a:srgbClr val="595650">
                      <a:alpha val="33000"/>
                    </a:srgbClr>
                  </a:outerShdw>
                </a:effectLst>
                <a:latin typeface="+mj-lt"/>
              </a:rPr>
              <a:t>валификация</a:t>
            </a:r>
            <a:r>
              <a:rPr sz="4218" dirty="0" smtClean="0">
                <a:solidFill>
                  <a:schemeClr val="bg2">
                    <a:lumMod val="25000"/>
                  </a:schemeClr>
                </a:solidFill>
                <a:effectLst>
                  <a:outerShdw blurRad="14478" dist="14478" dir="15900000" rotWithShape="0">
                    <a:srgbClr val="595650">
                      <a:alpha val="33000"/>
                    </a:srgbClr>
                  </a:outerShdw>
                </a:effectLst>
                <a:latin typeface="+mj-lt"/>
              </a:rPr>
              <a:t> </a:t>
            </a:r>
            <a:r>
              <a:rPr sz="4218" dirty="0" err="1">
                <a:solidFill>
                  <a:schemeClr val="bg2">
                    <a:lumMod val="25000"/>
                  </a:schemeClr>
                </a:solidFill>
                <a:effectLst>
                  <a:outerShdw blurRad="14478" dist="14478" dir="15900000" rotWithShape="0">
                    <a:srgbClr val="595650">
                      <a:alpha val="33000"/>
                    </a:srgbClr>
                  </a:outerShdw>
                </a:effectLst>
                <a:latin typeface="+mj-lt"/>
              </a:rPr>
              <a:t>нянь</a:t>
            </a:r>
            <a:r>
              <a:rPr sz="4218" dirty="0">
                <a:solidFill>
                  <a:schemeClr val="bg2">
                    <a:lumMod val="25000"/>
                  </a:schemeClr>
                </a:solidFill>
                <a:effectLst>
                  <a:outerShdw blurRad="14478" dist="14478" dir="15900000" rotWithShape="0">
                    <a:srgbClr val="595650">
                      <a:alpha val="33000"/>
                    </a:srgbClr>
                  </a:outerShdw>
                </a:effectLst>
                <a:latin typeface="+mj-lt"/>
              </a:rPr>
              <a:t> и </a:t>
            </a:r>
            <a:r>
              <a:rPr sz="4218" dirty="0" err="1">
                <a:solidFill>
                  <a:schemeClr val="bg2">
                    <a:lumMod val="25000"/>
                  </a:schemeClr>
                </a:solidFill>
                <a:effectLst>
                  <a:outerShdw blurRad="14478" dist="14478" dir="15900000" rotWithShape="0">
                    <a:srgbClr val="595650">
                      <a:alpha val="33000"/>
                    </a:srgbClr>
                  </a:outerShdw>
                </a:effectLst>
                <a:latin typeface="+mj-lt"/>
              </a:rPr>
              <a:t>опытность</a:t>
            </a:r>
            <a:r>
              <a:rPr sz="4218" dirty="0">
                <a:solidFill>
                  <a:schemeClr val="bg2">
                    <a:lumMod val="25000"/>
                  </a:schemeClr>
                </a:solidFill>
                <a:effectLst>
                  <a:outerShdw blurRad="14478" dist="14478" dir="15900000" rotWithShape="0">
                    <a:srgbClr val="595650">
                      <a:alpha val="33000"/>
                    </a:srgbClr>
                  </a:outerShdw>
                </a:effectLst>
                <a:latin typeface="+mj-lt"/>
              </a:rPr>
              <a:t> "baby-sitter" </a:t>
            </a:r>
            <a:r>
              <a:rPr sz="4218" dirty="0" smtClean="0">
                <a:solidFill>
                  <a:schemeClr val="bg2">
                    <a:lumMod val="25000"/>
                  </a:schemeClr>
                </a:solidFill>
                <a:effectLst>
                  <a:outerShdw blurRad="14478" dist="14478" dir="15900000" rotWithShape="0">
                    <a:srgbClr val="595650">
                      <a:alpha val="33000"/>
                    </a:srgbClr>
                  </a:outerShdw>
                </a:effectLst>
                <a:latin typeface="+mj-lt"/>
              </a:rPr>
              <a:t> </a:t>
            </a:r>
            <a:r>
              <a:rPr lang="ru-RU" sz="4218" dirty="0" smtClean="0">
                <a:solidFill>
                  <a:schemeClr val="bg2">
                    <a:lumMod val="25000"/>
                  </a:schemeClr>
                </a:solidFill>
                <a:effectLst>
                  <a:outerShdw blurRad="14478" dist="14478" dir="15900000" rotWithShape="0">
                    <a:srgbClr val="595650">
                      <a:alpha val="33000"/>
                    </a:srgbClr>
                  </a:outerShdw>
                </a:effectLst>
                <a:latin typeface="+mj-lt"/>
              </a:rPr>
              <a:t>не всегда </a:t>
            </a:r>
            <a:r>
              <a:rPr sz="4218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14478" dist="14478" dir="15900000" rotWithShape="0">
                    <a:srgbClr val="595650">
                      <a:alpha val="33000"/>
                    </a:srgbClr>
                  </a:outerShdw>
                </a:effectLst>
                <a:latin typeface="+mj-lt"/>
              </a:rPr>
              <a:t>соответствуют</a:t>
            </a:r>
            <a:r>
              <a:rPr sz="4218" dirty="0" smtClean="0">
                <a:solidFill>
                  <a:schemeClr val="bg2">
                    <a:lumMod val="25000"/>
                  </a:schemeClr>
                </a:solidFill>
                <a:effectLst>
                  <a:outerShdw blurRad="14478" dist="14478" dir="15900000" rotWithShape="0">
                    <a:srgbClr val="595650">
                      <a:alpha val="33000"/>
                    </a:srgbClr>
                  </a:outerShdw>
                </a:effectLst>
                <a:latin typeface="+mj-lt"/>
              </a:rPr>
              <a:t> </a:t>
            </a:r>
            <a:r>
              <a:rPr lang="ru-RU" sz="4218" dirty="0" smtClean="0">
                <a:solidFill>
                  <a:schemeClr val="bg2">
                    <a:lumMod val="25000"/>
                  </a:schemeClr>
                </a:solidFill>
                <a:effectLst>
                  <a:outerShdw blurRad="14478" dist="14478" dir="15900000" rotWithShape="0">
                    <a:srgbClr val="595650">
                      <a:alpha val="33000"/>
                    </a:srgbClr>
                  </a:outerShdw>
                </a:effectLst>
                <a:latin typeface="+mj-lt"/>
              </a:rPr>
              <a:t>привычным россиянам требованиям</a:t>
            </a:r>
            <a:r>
              <a:rPr sz="4218" dirty="0" smtClean="0">
                <a:solidFill>
                  <a:schemeClr val="bg2">
                    <a:lumMod val="25000"/>
                  </a:schemeClr>
                </a:solidFill>
                <a:effectLst>
                  <a:outerShdw blurRad="14478" dist="14478" dir="15900000" rotWithShape="0">
                    <a:srgbClr val="595650">
                      <a:alpha val="33000"/>
                    </a:srgbClr>
                  </a:outerShdw>
                </a:effectLst>
                <a:latin typeface="+mj-lt"/>
              </a:rPr>
              <a:t>.</a:t>
            </a:r>
            <a:r>
              <a:rPr lang="ru-RU" sz="4218" dirty="0" smtClean="0">
                <a:solidFill>
                  <a:schemeClr val="bg2">
                    <a:lumMod val="25000"/>
                  </a:schemeClr>
                </a:solidFill>
                <a:effectLst>
                  <a:outerShdw blurRad="14478" dist="14478" dir="15900000" rotWithShape="0">
                    <a:srgbClr val="595650">
                      <a:alpha val="33000"/>
                    </a:srgbClr>
                  </a:outerShdw>
                </a:effectLst>
                <a:latin typeface="+mj-lt"/>
              </a:rPr>
              <a:t> Няня в Америке может быть очень молодой и даже не слишком опытной.</a:t>
            </a:r>
            <a:endParaRPr sz="4218" dirty="0">
              <a:solidFill>
                <a:schemeClr val="bg2">
                  <a:lumMod val="25000"/>
                </a:schemeClr>
              </a:solidFill>
              <a:effectLst>
                <a:outerShdw blurRad="14478" dist="14478" dir="15900000" rotWithShape="0">
                  <a:srgbClr val="595650">
                    <a:alpha val="33000"/>
                  </a:srgbClr>
                </a:outerShdw>
              </a:effectLst>
              <a:latin typeface="+mj-lt"/>
            </a:endParaRPr>
          </a:p>
        </p:txBody>
      </p:sp>
      <p:pic>
        <p:nvPicPr>
          <p:cNvPr id="57" name="851C1EFF-0B8C-4563-BC8A-5DDC7421642B-L0-001.jpeg"/>
          <p:cNvPicPr/>
          <p:nvPr/>
        </p:nvPicPr>
        <p:blipFill>
          <a:blip r:embed="rId2" cstate="print">
            <a:extLst/>
          </a:blip>
          <a:srcRect r="67954" b="38209"/>
          <a:stretch>
            <a:fillRect/>
          </a:stretch>
        </p:blipFill>
        <p:spPr>
          <a:xfrm>
            <a:off x="7585512" y="957786"/>
            <a:ext cx="4523881" cy="4844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0CA6CA03-84B4-4CED-9FA0-9138D21B5B90-L0-001.jpeg"/>
          <p:cNvPicPr/>
          <p:nvPr/>
        </p:nvPicPr>
        <p:blipFill>
          <a:blip r:embed="rId3" cstate="print">
            <a:extLst/>
          </a:blip>
          <a:srcRect l="1045" b="36397"/>
          <a:stretch>
            <a:fillRect/>
          </a:stretch>
        </p:blipFill>
        <p:spPr>
          <a:xfrm>
            <a:off x="286485" y="5438588"/>
            <a:ext cx="5992770" cy="4091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176ED615-42B6-4E1B-8A66-D8450409B679-L0-001.jpeg"/>
          <p:cNvPicPr/>
          <p:nvPr/>
        </p:nvPicPr>
        <p:blipFill>
          <a:blip r:embed="rId4" cstate="print">
            <a:extLst/>
          </a:blip>
          <a:srcRect t="5112" b="5112"/>
          <a:stretch>
            <a:fillRect/>
          </a:stretch>
        </p:blipFill>
        <p:spPr>
          <a:xfrm>
            <a:off x="6830676" y="5369070"/>
            <a:ext cx="5599372" cy="37701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algn="l" defTabSz="414781">
              <a:defRPr sz="5253">
                <a:effectLst>
                  <a:outerShdw blurRad="18034" dist="18034" dir="15900000" rotWithShape="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253" dirty="0" err="1">
                <a:solidFill>
                  <a:schemeClr val="bg2">
                    <a:lumMod val="25000"/>
                  </a:schemeClr>
                </a:solidFill>
                <a:effectLst>
                  <a:outerShdw blurRad="18034" dist="18034" dir="15900000" rotWithShape="0">
                    <a:srgbClr val="595650">
                      <a:alpha val="33000"/>
                    </a:srgbClr>
                  </a:outerShdw>
                </a:effectLst>
              </a:rPr>
              <a:t>Семейные</a:t>
            </a:r>
            <a:r>
              <a:rPr sz="5253" dirty="0">
                <a:solidFill>
                  <a:schemeClr val="bg2">
                    <a:lumMod val="25000"/>
                  </a:schemeClr>
                </a:solidFill>
                <a:effectLst>
                  <a:outerShdw blurRad="18034" dist="18034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5253" dirty="0" err="1">
                <a:solidFill>
                  <a:schemeClr val="bg2">
                    <a:lumMod val="25000"/>
                  </a:schemeClr>
                </a:solidFill>
                <a:effectLst>
                  <a:outerShdw blurRad="18034" dist="18034" dir="15900000" rotWithShape="0">
                    <a:srgbClr val="595650">
                      <a:alpha val="33000"/>
                    </a:srgbClr>
                  </a:outerShdw>
                </a:effectLst>
              </a:rPr>
              <a:t>праздники</a:t>
            </a:r>
            <a:r>
              <a:rPr sz="5253" dirty="0">
                <a:solidFill>
                  <a:schemeClr val="bg2">
                    <a:lumMod val="25000"/>
                  </a:schemeClr>
                </a:solidFill>
                <a:effectLst>
                  <a:outerShdw blurRad="18034" dist="18034" dir="15900000" rotWithShape="0">
                    <a:srgbClr val="595650">
                      <a:alpha val="33000"/>
                    </a:srgbClr>
                  </a:outerShdw>
                </a:effectLst>
              </a:rPr>
              <a:t> -</a:t>
            </a:r>
            <a:r>
              <a:rPr sz="5253" dirty="0" err="1">
                <a:solidFill>
                  <a:schemeClr val="bg2">
                    <a:lumMod val="25000"/>
                  </a:schemeClr>
                </a:solidFill>
                <a:effectLst>
                  <a:outerShdw blurRad="18034" dist="18034" dir="15900000" rotWithShape="0">
                    <a:srgbClr val="595650">
                      <a:alpha val="33000"/>
                    </a:srgbClr>
                  </a:outerShdw>
                </a:effectLst>
              </a:rPr>
              <a:t>неотъемлемая</a:t>
            </a:r>
            <a:r>
              <a:rPr sz="5253" dirty="0">
                <a:solidFill>
                  <a:schemeClr val="bg2">
                    <a:lumMod val="25000"/>
                  </a:schemeClr>
                </a:solidFill>
                <a:effectLst>
                  <a:outerShdw blurRad="18034" dist="18034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5253" dirty="0" err="1">
                <a:solidFill>
                  <a:schemeClr val="bg2">
                    <a:lumMod val="25000"/>
                  </a:schemeClr>
                </a:solidFill>
                <a:effectLst>
                  <a:outerShdw blurRad="18034" dist="18034" dir="15900000" rotWithShape="0">
                    <a:srgbClr val="595650">
                      <a:alpha val="33000"/>
                    </a:srgbClr>
                  </a:outerShdw>
                </a:effectLst>
              </a:rPr>
              <a:t>часть</a:t>
            </a:r>
            <a:r>
              <a:rPr sz="5253" dirty="0">
                <a:solidFill>
                  <a:schemeClr val="bg2">
                    <a:lumMod val="25000"/>
                  </a:schemeClr>
                </a:solidFill>
                <a:effectLst>
                  <a:outerShdw blurRad="18034" dist="18034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5253" dirty="0" err="1">
                <a:solidFill>
                  <a:schemeClr val="bg2">
                    <a:lumMod val="25000"/>
                  </a:schemeClr>
                </a:solidFill>
                <a:effectLst>
                  <a:outerShdw blurRad="18034" dist="18034" dir="15900000" rotWithShape="0">
                    <a:srgbClr val="595650">
                      <a:alpha val="33000"/>
                    </a:srgbClr>
                  </a:outerShdw>
                </a:effectLst>
              </a:rPr>
              <a:t>американской</a:t>
            </a:r>
            <a:r>
              <a:rPr sz="5253" dirty="0">
                <a:solidFill>
                  <a:schemeClr val="bg2">
                    <a:lumMod val="25000"/>
                  </a:schemeClr>
                </a:solidFill>
                <a:effectLst>
                  <a:outerShdw blurRad="18034" dist="18034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5253" dirty="0" err="1">
                <a:solidFill>
                  <a:schemeClr val="bg2">
                    <a:lumMod val="25000"/>
                  </a:schemeClr>
                </a:solidFill>
                <a:effectLst>
                  <a:outerShdw blurRad="18034" dist="18034" dir="15900000" rotWithShape="0">
                    <a:srgbClr val="595650">
                      <a:alpha val="33000"/>
                    </a:srgbClr>
                  </a:outerShdw>
                </a:effectLst>
              </a:rPr>
              <a:t>культуры</a:t>
            </a:r>
            <a:r>
              <a:rPr sz="5253" dirty="0">
                <a:solidFill>
                  <a:schemeClr val="bg2">
                    <a:lumMod val="25000"/>
                  </a:schemeClr>
                </a:solidFill>
                <a:effectLst>
                  <a:outerShdw blurRad="18034" dist="18034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5253" dirty="0">
                <a:solidFill>
                  <a:srgbClr val="6C6963"/>
                </a:solidFill>
                <a:effectLst>
                  <a:outerShdw blurRad="18034" dist="18034" dir="15900000" rotWithShape="0">
                    <a:srgbClr val="595650">
                      <a:alpha val="33000"/>
                    </a:srgbClr>
                  </a:outerShdw>
                </a:effectLst>
              </a:rPr>
              <a:t>.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431800" y="5715000"/>
            <a:ext cx="8761979" cy="363217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 algn="l" defTabSz="531622">
              <a:defRPr sz="1800" i="0">
                <a:solidFill>
                  <a:srgbClr val="000000"/>
                </a:solidFill>
              </a:defRPr>
            </a:pPr>
            <a:r>
              <a:rPr sz="3276" dirty="0" err="1">
                <a:solidFill>
                  <a:srgbClr val="6C6963"/>
                </a:solidFill>
              </a:rPr>
              <a:t>Их</a:t>
            </a:r>
            <a:r>
              <a:rPr sz="3276" dirty="0">
                <a:solidFill>
                  <a:srgbClr val="6C6963"/>
                </a:solidFill>
              </a:rPr>
              <a:t> </a:t>
            </a:r>
            <a:r>
              <a:rPr sz="3276" dirty="0" err="1">
                <a:solidFill>
                  <a:srgbClr val="6C6963"/>
                </a:solidFill>
              </a:rPr>
              <a:t>принято</a:t>
            </a:r>
            <a:r>
              <a:rPr sz="3276" dirty="0">
                <a:solidFill>
                  <a:srgbClr val="6C6963"/>
                </a:solidFill>
              </a:rPr>
              <a:t> </a:t>
            </a:r>
            <a:r>
              <a:rPr sz="3276" dirty="0" err="1">
                <a:solidFill>
                  <a:srgbClr val="6C6963"/>
                </a:solidFill>
              </a:rPr>
              <a:t>праздновать</a:t>
            </a:r>
            <a:r>
              <a:rPr sz="3276" dirty="0">
                <a:solidFill>
                  <a:srgbClr val="6C6963"/>
                </a:solidFill>
              </a:rPr>
              <a:t> в </a:t>
            </a:r>
            <a:r>
              <a:rPr sz="3276" dirty="0" err="1">
                <a:solidFill>
                  <a:srgbClr val="6C6963"/>
                </a:solidFill>
              </a:rPr>
              <a:t>семейном</a:t>
            </a:r>
            <a:r>
              <a:rPr sz="3276" dirty="0">
                <a:solidFill>
                  <a:srgbClr val="6C6963"/>
                </a:solidFill>
              </a:rPr>
              <a:t> </a:t>
            </a:r>
            <a:r>
              <a:rPr sz="3276" dirty="0" err="1" smtClean="0">
                <a:solidFill>
                  <a:srgbClr val="6C6963"/>
                </a:solidFill>
              </a:rPr>
              <a:t>кругу,п</a:t>
            </a:r>
            <a:r>
              <a:rPr lang="ru-RU" sz="3276" dirty="0" smtClean="0">
                <a:solidFill>
                  <a:srgbClr val="6C6963"/>
                </a:solidFill>
              </a:rPr>
              <a:t>о</a:t>
            </a:r>
            <a:r>
              <a:rPr sz="3276" dirty="0" smtClean="0">
                <a:solidFill>
                  <a:srgbClr val="6C6963"/>
                </a:solidFill>
              </a:rPr>
              <a:t> </a:t>
            </a:r>
            <a:r>
              <a:rPr sz="3276" dirty="0" err="1">
                <a:solidFill>
                  <a:srgbClr val="6C6963"/>
                </a:solidFill>
              </a:rPr>
              <a:t>возможности</a:t>
            </a:r>
            <a:r>
              <a:rPr sz="3276" dirty="0">
                <a:solidFill>
                  <a:srgbClr val="6C6963"/>
                </a:solidFill>
              </a:rPr>
              <a:t> </a:t>
            </a:r>
            <a:r>
              <a:rPr sz="3276" dirty="0" err="1">
                <a:solidFill>
                  <a:srgbClr val="6C6963"/>
                </a:solidFill>
              </a:rPr>
              <a:t>на</a:t>
            </a:r>
            <a:r>
              <a:rPr sz="3276" dirty="0">
                <a:solidFill>
                  <a:srgbClr val="6C6963"/>
                </a:solidFill>
              </a:rPr>
              <a:t> </a:t>
            </a:r>
            <a:r>
              <a:rPr sz="3276" dirty="0" err="1">
                <a:solidFill>
                  <a:srgbClr val="6C6963"/>
                </a:solidFill>
              </a:rPr>
              <a:t>праздники</a:t>
            </a:r>
            <a:r>
              <a:rPr sz="3276" dirty="0">
                <a:solidFill>
                  <a:srgbClr val="6C6963"/>
                </a:solidFill>
              </a:rPr>
              <a:t> </a:t>
            </a:r>
            <a:r>
              <a:rPr sz="3276" dirty="0" err="1">
                <a:solidFill>
                  <a:srgbClr val="6C6963"/>
                </a:solidFill>
              </a:rPr>
              <a:t>приезжают</a:t>
            </a:r>
            <a:r>
              <a:rPr sz="3276" dirty="0">
                <a:solidFill>
                  <a:srgbClr val="6C6963"/>
                </a:solidFill>
              </a:rPr>
              <a:t> </a:t>
            </a:r>
            <a:r>
              <a:rPr sz="3276" dirty="0" err="1">
                <a:solidFill>
                  <a:srgbClr val="6C6963"/>
                </a:solidFill>
              </a:rPr>
              <a:t>даже</a:t>
            </a:r>
            <a:r>
              <a:rPr sz="3276" dirty="0">
                <a:solidFill>
                  <a:srgbClr val="6C6963"/>
                </a:solidFill>
              </a:rPr>
              <a:t> </a:t>
            </a:r>
            <a:r>
              <a:rPr sz="3276" dirty="0" err="1">
                <a:solidFill>
                  <a:srgbClr val="6C6963"/>
                </a:solidFill>
              </a:rPr>
              <a:t>дальние</a:t>
            </a:r>
            <a:r>
              <a:rPr sz="3276" dirty="0">
                <a:solidFill>
                  <a:srgbClr val="6C6963"/>
                </a:solidFill>
              </a:rPr>
              <a:t> </a:t>
            </a:r>
            <a:r>
              <a:rPr sz="3276" dirty="0" err="1">
                <a:solidFill>
                  <a:srgbClr val="6C6963"/>
                </a:solidFill>
              </a:rPr>
              <a:t>родственники</a:t>
            </a:r>
            <a:r>
              <a:rPr sz="3276" dirty="0">
                <a:solidFill>
                  <a:srgbClr val="6C6963"/>
                </a:solidFill>
              </a:rPr>
              <a:t> и </a:t>
            </a:r>
            <a:r>
              <a:rPr sz="3276" dirty="0" err="1">
                <a:solidFill>
                  <a:srgbClr val="6C6963"/>
                </a:solidFill>
              </a:rPr>
              <a:t>бабушки</a:t>
            </a:r>
            <a:r>
              <a:rPr sz="3276" dirty="0">
                <a:solidFill>
                  <a:srgbClr val="6C6963"/>
                </a:solidFill>
              </a:rPr>
              <a:t> с </a:t>
            </a:r>
            <a:r>
              <a:rPr sz="3276" dirty="0" err="1">
                <a:solidFill>
                  <a:srgbClr val="6C6963"/>
                </a:solidFill>
              </a:rPr>
              <a:t>дедушками</a:t>
            </a:r>
            <a:r>
              <a:rPr sz="3276" dirty="0">
                <a:solidFill>
                  <a:srgbClr val="6C6963"/>
                </a:solidFill>
              </a:rPr>
              <a:t> .</a:t>
            </a:r>
          </a:p>
          <a:p>
            <a:pPr lvl="0" algn="l" defTabSz="531622">
              <a:defRPr sz="1800" i="0">
                <a:solidFill>
                  <a:srgbClr val="000000"/>
                </a:solidFill>
              </a:defRPr>
            </a:pPr>
            <a:r>
              <a:rPr sz="3276" dirty="0">
                <a:solidFill>
                  <a:srgbClr val="6C6963"/>
                </a:solidFill>
              </a:rPr>
              <a:t>  </a:t>
            </a:r>
            <a:r>
              <a:rPr sz="3276" dirty="0" err="1">
                <a:solidFill>
                  <a:srgbClr val="6C6963"/>
                </a:solidFill>
              </a:rPr>
              <a:t>Такие</a:t>
            </a:r>
            <a:r>
              <a:rPr sz="3276" dirty="0">
                <a:solidFill>
                  <a:srgbClr val="6C6963"/>
                </a:solidFill>
              </a:rPr>
              <a:t> </a:t>
            </a:r>
            <a:r>
              <a:rPr sz="3276" dirty="0" err="1">
                <a:solidFill>
                  <a:srgbClr val="6C6963"/>
                </a:solidFill>
              </a:rPr>
              <a:t>фильмы</a:t>
            </a:r>
            <a:r>
              <a:rPr sz="3276" dirty="0">
                <a:solidFill>
                  <a:srgbClr val="6C6963"/>
                </a:solidFill>
              </a:rPr>
              <a:t> </a:t>
            </a:r>
            <a:r>
              <a:rPr sz="3276" dirty="0" err="1">
                <a:solidFill>
                  <a:srgbClr val="6C6963"/>
                </a:solidFill>
              </a:rPr>
              <a:t>как</a:t>
            </a:r>
            <a:r>
              <a:rPr sz="3276" dirty="0">
                <a:solidFill>
                  <a:srgbClr val="6C6963"/>
                </a:solidFill>
              </a:rPr>
              <a:t> "The </a:t>
            </a:r>
            <a:r>
              <a:rPr sz="3276" dirty="0" err="1">
                <a:solidFill>
                  <a:srgbClr val="6C6963"/>
                </a:solidFill>
              </a:rPr>
              <a:t>Holiday","The</a:t>
            </a:r>
            <a:r>
              <a:rPr sz="3276" dirty="0">
                <a:solidFill>
                  <a:srgbClr val="6C6963"/>
                </a:solidFill>
              </a:rPr>
              <a:t> Family Man" ,"Life as we know it </a:t>
            </a:r>
            <a:r>
              <a:rPr sz="3276" dirty="0" smtClean="0">
                <a:solidFill>
                  <a:srgbClr val="6C6963"/>
                </a:solidFill>
              </a:rPr>
              <a:t>"</a:t>
            </a:r>
            <a:r>
              <a:rPr lang="ru-RU" sz="3276" dirty="0" smtClean="0">
                <a:solidFill>
                  <a:srgbClr val="6C6963"/>
                </a:solidFill>
              </a:rPr>
              <a:t>, «</a:t>
            </a:r>
            <a:r>
              <a:rPr lang="en-US" sz="3276" dirty="0" err="1" smtClean="0">
                <a:solidFill>
                  <a:srgbClr val="6C6963"/>
                </a:solidFill>
              </a:rPr>
              <a:t>Krampus</a:t>
            </a:r>
            <a:r>
              <a:rPr lang="ru-RU" sz="3276" dirty="0" smtClean="0">
                <a:solidFill>
                  <a:srgbClr val="6C6963"/>
                </a:solidFill>
              </a:rPr>
              <a:t>» </a:t>
            </a:r>
            <a:r>
              <a:rPr sz="3276" dirty="0" err="1" smtClean="0">
                <a:solidFill>
                  <a:srgbClr val="6C6963"/>
                </a:solidFill>
              </a:rPr>
              <a:t>могут</a:t>
            </a:r>
            <a:r>
              <a:rPr sz="3276" dirty="0" smtClean="0">
                <a:solidFill>
                  <a:srgbClr val="6C6963"/>
                </a:solidFill>
              </a:rPr>
              <a:t> </a:t>
            </a:r>
            <a:r>
              <a:rPr sz="3276" dirty="0" err="1">
                <a:solidFill>
                  <a:srgbClr val="6C6963"/>
                </a:solidFill>
              </a:rPr>
              <a:t>сложить</a:t>
            </a:r>
            <a:r>
              <a:rPr sz="3276" dirty="0">
                <a:solidFill>
                  <a:srgbClr val="6C6963"/>
                </a:solidFill>
              </a:rPr>
              <a:t> </a:t>
            </a:r>
            <a:r>
              <a:rPr lang="ru-RU" sz="3276" dirty="0" smtClean="0">
                <a:solidFill>
                  <a:srgbClr val="6C6963"/>
                </a:solidFill>
              </a:rPr>
              <a:t>достаточно четкое представление </a:t>
            </a:r>
            <a:r>
              <a:rPr sz="3276" dirty="0" err="1" smtClean="0">
                <a:solidFill>
                  <a:srgbClr val="6C6963"/>
                </a:solidFill>
              </a:rPr>
              <a:t>празднования</a:t>
            </a:r>
            <a:r>
              <a:rPr sz="3276" dirty="0" smtClean="0">
                <a:solidFill>
                  <a:srgbClr val="6C6963"/>
                </a:solidFill>
              </a:rPr>
              <a:t> </a:t>
            </a:r>
            <a:r>
              <a:rPr sz="3276" dirty="0" err="1">
                <a:solidFill>
                  <a:srgbClr val="6C6963"/>
                </a:solidFill>
              </a:rPr>
              <a:t>по-американски</a:t>
            </a:r>
            <a:r>
              <a:rPr sz="3276" dirty="0">
                <a:solidFill>
                  <a:srgbClr val="6C6963"/>
                </a:solidFill>
              </a:rPr>
              <a:t>.</a:t>
            </a:r>
          </a:p>
        </p:txBody>
      </p:sp>
      <p:pic>
        <p:nvPicPr>
          <p:cNvPr id="63" name="29DB71EC-D44E-448F-A07F-016A9F26AB3D-L0-001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660208" y="423414"/>
            <a:ext cx="5930648" cy="44479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LeatherBook">
  <a:themeElements>
    <a:clrScheme name="LeatherBook">
      <a:dk1>
        <a:srgbClr val="6C6963"/>
      </a:dk1>
      <a:lt1>
        <a:srgbClr val="092C6C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atherBook">
  <a:themeElements>
    <a:clrScheme name="LeatherBook">
      <a:dk1>
        <a:srgbClr val="000000"/>
      </a:dk1>
      <a:lt1>
        <a:srgbClr val="FFFFFF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835</Words>
  <Application>Microsoft Office PowerPoint</Application>
  <PresentationFormat>Произвольный</PresentationFormat>
  <Paragraphs>51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Baskerville</vt:lpstr>
      <vt:lpstr>Helvetica Neue</vt:lpstr>
      <vt:lpstr>LeatherBook</vt:lpstr>
      <vt:lpstr>Современное англоязычное общество в мировом кинематографе :мифы и реальность.</vt:lpstr>
      <vt:lpstr>Каждая национальность имеет свои культурные особенности,свой менталитет . Сегодня мы постараемся рассмотреть отличительные черты  американцев,которые можно вынести из их кинематографа.</vt:lpstr>
      <vt:lpstr>Семья - это главное в жизни всех народов,но везде ли видение семейной жизни одинаково?</vt:lpstr>
      <vt:lpstr>Американская семья и быт </vt:lpstr>
      <vt:lpstr>Если американцы устраивают семейные обеды, или обеды по случаю какого-либо торжества, то за столом царят одновременно уютная атмосфера и торжественность. Детям необходимо спросить разрешение у старших, если нужно отлучиться из-за стола («The Fault in Our stars») </vt:lpstr>
      <vt:lpstr>Презентация PowerPoint</vt:lpstr>
      <vt:lpstr>Презентация PowerPoint</vt:lpstr>
      <vt:lpstr>Квалификация нянь и опытность "baby-sitter"  не всегда соответствуют привычным россиянам требованиям. Няня в Америке может быть очень молодой и даже не слишком опытной.</vt:lpstr>
      <vt:lpstr>Семейные праздники -неотъемлемая часть американской культуры .</vt:lpstr>
      <vt:lpstr>Презентация PowerPoint</vt:lpstr>
      <vt:lpstr>Школа </vt:lpstr>
      <vt:lpstr>Презентация PowerPoint</vt:lpstr>
      <vt:lpstr>Презентация PowerPoint</vt:lpstr>
      <vt:lpstr>Чтобы стать преподавателем, необязательно иметь высшее образование. Иногда достаточно специальных курсов.</vt:lpstr>
      <vt:lpstr>Фильм "Bad Teacher" также показывает еще одну сторону жизни школы - трудовое воспитание .</vt:lpstr>
      <vt:lpstr>А что же с экзаменами?</vt:lpstr>
      <vt:lpstr>Презентация PowerPoint</vt:lpstr>
      <vt:lpstr>Медицина </vt:lpstr>
      <vt:lpstr>Взаимодействие с государством</vt:lpstr>
      <vt:lpstr>Источники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Современное англоязычное общество в мировом кинематографе :мифы и реальность.</dc:title>
  <dc:creator>Vadim</dc:creator>
  <cp:lastModifiedBy>Admin</cp:lastModifiedBy>
  <cp:revision>13</cp:revision>
  <dcterms:modified xsi:type="dcterms:W3CDTF">2016-04-19T06:56:28Z</dcterms:modified>
</cp:coreProperties>
</file>