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8" r:id="rId4"/>
    <p:sldId id="260" r:id="rId5"/>
    <p:sldId id="261" r:id="rId6"/>
    <p:sldId id="26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человека на материале произведения «Конь с розовой гривой» Виктора Астафьева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Опыт проведения </a:t>
            </a:r>
            <a:r>
              <a:rPr lang="ru-RU" smtClean="0">
                <a:solidFill>
                  <a:schemeClr val="tx1"/>
                </a:solidFill>
              </a:rPr>
              <a:t>интегрированного урока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8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"/>
            <a:ext cx="4038600" cy="302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/>
          <p:cNvPicPr>
            <a:picLocks noGrp="1"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375476"/>
            <a:ext cx="2084501" cy="3243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/>
          <p:cNvPicPr>
            <a:picLocks noGrp="1"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475551"/>
            <a:ext cx="5658134" cy="3143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487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Проанализируйте данную деятельность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38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u="sng" dirty="0" smtClean="0"/>
              <a:t>«Бабушка возвратилась от соседей и сказала мне, что </a:t>
            </a:r>
            <a:r>
              <a:rPr lang="ru-RU" i="1" u="sng" dirty="0" err="1" smtClean="0"/>
              <a:t>левонтьевские</a:t>
            </a:r>
            <a:r>
              <a:rPr lang="ru-RU" i="1" u="sng" dirty="0" smtClean="0"/>
              <a:t> ребятишки собираются на увал по землянику, и велела </a:t>
            </a:r>
            <a:r>
              <a:rPr lang="ru-RU" i="1" u="sng" dirty="0" smtClean="0">
                <a:solidFill>
                  <a:srgbClr val="FF0000"/>
                </a:solidFill>
              </a:rPr>
              <a:t>мне</a:t>
            </a:r>
            <a:r>
              <a:rPr lang="ru-RU" i="1" u="sng" dirty="0" smtClean="0"/>
              <a:t> сходить с ними.</a:t>
            </a:r>
            <a:br>
              <a:rPr lang="ru-RU" i="1" u="sng" dirty="0" smtClean="0"/>
            </a:br>
            <a:r>
              <a:rPr lang="ru-RU" i="1" u="sng" dirty="0" smtClean="0"/>
              <a:t>— Наберешь туесок </a:t>
            </a:r>
            <a:r>
              <a:rPr lang="en-US" i="1" u="sng" dirty="0" smtClean="0"/>
              <a:t>[</a:t>
            </a:r>
            <a:r>
              <a:rPr lang="ru-RU" i="1" u="sng" dirty="0" smtClean="0"/>
              <a:t>корзинку</a:t>
            </a:r>
            <a:r>
              <a:rPr lang="en-US" i="1" u="sng" dirty="0" smtClean="0"/>
              <a:t>]</a:t>
            </a:r>
            <a:r>
              <a:rPr lang="ru-RU" i="1" u="sng" dirty="0" smtClean="0"/>
              <a:t>. Я повезу свои ягоды в город, твои тоже продам и куплю тебе пряник»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981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Выделите объект, цель, средства, возможный результат этой деятельности, если субъектом считать </a:t>
            </a:r>
            <a:r>
              <a:rPr lang="ru-RU" dirty="0" smtClean="0">
                <a:solidFill>
                  <a:srgbClr val="FF0000"/>
                </a:solidFill>
              </a:rPr>
              <a:t>главного героя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ru-RU" dirty="0" smtClean="0"/>
              <a:t>Виды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ru-RU" dirty="0" err="1" smtClean="0"/>
              <a:t>Левонтий</a:t>
            </a:r>
            <a:r>
              <a:rPr lang="ru-RU" dirty="0" smtClean="0"/>
              <a:t> заготовлял лес на </a:t>
            </a:r>
            <a:r>
              <a:rPr lang="ru-RU" dirty="0" err="1" smtClean="0"/>
              <a:t>бадоги</a:t>
            </a:r>
            <a:r>
              <a:rPr lang="ru-RU" dirty="0" smtClean="0"/>
              <a:t>, пилил его, колол и сдавал на известковый завод... </a:t>
            </a:r>
            <a:r>
              <a:rPr lang="ru-RU" dirty="0" err="1" smtClean="0"/>
              <a:t>Левонтий</a:t>
            </a:r>
            <a:r>
              <a:rPr lang="ru-RU" dirty="0" smtClean="0"/>
              <a:t> получал деньги»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«Дядя </a:t>
            </a:r>
            <a:r>
              <a:rPr lang="ru-RU" dirty="0" err="1" smtClean="0"/>
              <a:t>Левонтий</a:t>
            </a:r>
            <a:r>
              <a:rPr lang="ru-RU" dirty="0" smtClean="0"/>
              <a:t> </a:t>
            </a:r>
            <a:r>
              <a:rPr lang="ru-RU" dirty="0" err="1" smtClean="0"/>
              <a:t>подбуровливал</a:t>
            </a:r>
            <a:r>
              <a:rPr lang="ru-RU" dirty="0" smtClean="0"/>
              <a:t> песню басом, добавлял в нее рокоту, и оттого и песня, и ребята, и сам он как бы менялись обликом»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«Семейство утихло, внимая голосу родителя»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11429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Творческая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Трудовая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dirty="0" smtClean="0"/>
              <a:t>Общение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вопросу о конфликтах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81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«Бабушка еще долго поносила </a:t>
            </a:r>
            <a:r>
              <a:rPr lang="ru-RU" dirty="0" err="1" smtClean="0"/>
              <a:t>Левонтьиху</a:t>
            </a:r>
            <a:r>
              <a:rPr lang="ru-RU" dirty="0" smtClean="0"/>
              <a:t>, самого </a:t>
            </a:r>
            <a:r>
              <a:rPr lang="ru-RU" dirty="0" err="1" smtClean="0"/>
              <a:t>Левонтия</a:t>
            </a:r>
            <a:r>
              <a:rPr lang="ru-RU" dirty="0" smtClean="0"/>
              <a:t>, который, по ее убеждению, хлеба не стоил, а вино </a:t>
            </a:r>
            <a:r>
              <a:rPr lang="ru-RU" dirty="0" err="1" smtClean="0"/>
              <a:t>жрал</a:t>
            </a:r>
            <a:r>
              <a:rPr lang="ru-RU" dirty="0" smtClean="0"/>
              <a:t>, била себя руками по бедрам, плевалась»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2819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Кто является субъектами конфликта?</a:t>
            </a:r>
          </a:p>
          <a:p>
            <a:r>
              <a:rPr lang="ru-RU" dirty="0" smtClean="0"/>
              <a:t>Что послужило объектом конфликта?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800" y="274638"/>
            <a:ext cx="3048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вопросу о морали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4724400" cy="601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«Я мчался вместе с </a:t>
            </a:r>
            <a:r>
              <a:rPr lang="ru-RU" i="1" dirty="0" err="1" smtClean="0"/>
              <a:t>левонтьевскими</a:t>
            </a:r>
            <a:r>
              <a:rPr lang="ru-RU" i="1" dirty="0" smtClean="0"/>
              <a:t> ребятишками под гору, к речке, и хвастался:</a:t>
            </a:r>
            <a:br>
              <a:rPr lang="ru-RU" i="1" dirty="0" smtClean="0"/>
            </a:br>
            <a:r>
              <a:rPr lang="ru-RU" i="1" dirty="0" smtClean="0"/>
              <a:t>— Я еще у бабушки калач украду!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Парни поощряли меня, действуй, мол, и не один калач неси, шанег еще прихвати либо пирог — ничего лишнее не будет»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</a:t>
            </a:r>
            <a:r>
              <a:rPr lang="ru-RU" i="1" dirty="0" smtClean="0"/>
              <a:t>Бегали мы по мелкой речке, брызгались студеной водой, опрокидывали плиты и руками ловили подкаменщика — </a:t>
            </a:r>
            <a:r>
              <a:rPr lang="ru-RU" i="1" dirty="0" err="1" smtClean="0"/>
              <a:t>пищуженца</a:t>
            </a:r>
            <a:r>
              <a:rPr lang="ru-RU" i="1" dirty="0" smtClean="0"/>
              <a:t>. Санька ухватил эту мерзкую на вид рыбину, сравнил ее со срамом, и мы растерзали </a:t>
            </a:r>
            <a:r>
              <a:rPr lang="ru-RU" i="1" dirty="0" err="1" smtClean="0"/>
              <a:t>пищуженца</a:t>
            </a:r>
            <a:r>
              <a:rPr lang="ru-RU" i="1" dirty="0" smtClean="0"/>
              <a:t> на берегу за некрасивый вид. Потом пуляли камни в пролетающих птичек, подшибли </a:t>
            </a:r>
            <a:r>
              <a:rPr lang="ru-RU" i="1" dirty="0" err="1" smtClean="0"/>
              <a:t>белобрюшку</a:t>
            </a:r>
            <a:r>
              <a:rPr lang="ru-RU" i="1" dirty="0" smtClean="0"/>
              <a:t>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62600" y="1600201"/>
            <a:ext cx="3124200" cy="2438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Какие моральные нормы нарушили герои в данном случае?</a:t>
            </a:r>
          </a:p>
          <a:p>
            <a:r>
              <a:rPr lang="ru-RU" dirty="0" smtClean="0"/>
              <a:t>Какие могут быть применены санкции по отношению к ним?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Творческая работа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016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Найти пример конфликтной ситуации, описанной в литературном произведении и проанализировать ее по плану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 анализа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Автор и название произведения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Субъекты (участники) конфликта и их описании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Причины конфликта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Краткий пересказ конфликтной ситуации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Описание процесса решения конфликта</a:t>
            </a:r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68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251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Деятельность человека на материале произведения «Конь с розовой гривой» Виктора Астафьева</vt:lpstr>
      <vt:lpstr>Слайд 2</vt:lpstr>
      <vt:lpstr>Проанализируйте данную деятельность</vt:lpstr>
      <vt:lpstr>Виды деятельности</vt:lpstr>
      <vt:lpstr>К вопросу о конфликтах</vt:lpstr>
      <vt:lpstr>К вопросу о морали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этой презентации, Ксения Владимировна, я вношу те задания, которые могут быть посвящены обществознанию и в то же время быть связаны с произведением. У меня немного заедает кнопка «о», поэтому данная буква может иногда дублироваться</dc:title>
  <dc:creator>803442</dc:creator>
  <cp:lastModifiedBy>803442</cp:lastModifiedBy>
  <cp:revision>13</cp:revision>
  <dcterms:created xsi:type="dcterms:W3CDTF">2017-02-26T13:10:54Z</dcterms:created>
  <dcterms:modified xsi:type="dcterms:W3CDTF">2017-04-21T03:59:48Z</dcterms:modified>
</cp:coreProperties>
</file>