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3" r:id="rId5"/>
    <p:sldId id="258" r:id="rId6"/>
    <p:sldId id="259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Интегрированный урок истории и немецкого языка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sz="3200" dirty="0" smtClean="0"/>
              <a:t>Германия. Раскол и объединение</a:t>
            </a:r>
            <a:r>
              <a:rPr lang="ru-RU" dirty="0" smtClean="0"/>
              <a:t>»</a:t>
            </a:r>
          </a:p>
          <a:p>
            <a:r>
              <a:rPr lang="ru-RU" dirty="0" smtClean="0"/>
              <a:t>9 класс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4797152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Михайличенко Оксана Владимировна</a:t>
            </a:r>
          </a:p>
          <a:p>
            <a:pPr algn="r"/>
            <a:r>
              <a:rPr lang="ru-RU" dirty="0" smtClean="0"/>
              <a:t>Панова Галина Аркадьевна</a:t>
            </a:r>
          </a:p>
          <a:p>
            <a:endParaRPr lang="ru-RU" dirty="0" smtClean="0"/>
          </a:p>
          <a:p>
            <a:pPr algn="r"/>
            <a:r>
              <a:rPr lang="ru-RU" dirty="0" smtClean="0"/>
              <a:t>Гимназия 114 Выборгского района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Планируемые результаты урока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ru-RU" sz="3600" i="1" u="sng" dirty="0" smtClean="0"/>
              <a:t>Личностные</a:t>
            </a:r>
            <a:r>
              <a:rPr lang="ru-RU" sz="3600" dirty="0" smtClean="0"/>
              <a:t>: </a:t>
            </a:r>
            <a:r>
              <a:rPr lang="ru-RU" sz="3600" i="1" dirty="0" smtClean="0"/>
              <a:t>Формировать мотивацию к изучению иностранного языка; формировать активную жизненную позицию; формировать уважительное отношение к культуре и традициям страны изучаемого языка.</a:t>
            </a:r>
            <a:endParaRPr lang="ru-RU" sz="3600" dirty="0" smtClean="0"/>
          </a:p>
          <a:p>
            <a:pPr algn="just">
              <a:lnSpc>
                <a:spcPct val="170000"/>
              </a:lnSpc>
            </a:pPr>
            <a:r>
              <a:rPr lang="ru-RU" sz="3600" i="1" u="sng" dirty="0" err="1" smtClean="0"/>
              <a:t>Метапредметные</a:t>
            </a:r>
            <a:r>
              <a:rPr lang="ru-RU" sz="3600" i="1" dirty="0" smtClean="0"/>
              <a:t>:</a:t>
            </a:r>
            <a:r>
              <a:rPr lang="ru-RU" sz="3600" dirty="0" smtClean="0"/>
              <a:t> Р</a:t>
            </a:r>
            <a:r>
              <a:rPr lang="ru-RU" sz="3600" i="1" dirty="0" smtClean="0"/>
              <a:t>азвивать умение выделять основную информацию в тексте; развивать умение анализировать и синтезировать полученную информацию.</a:t>
            </a:r>
            <a:endParaRPr lang="ru-RU" sz="3600" b="1" dirty="0" smtClean="0"/>
          </a:p>
          <a:p>
            <a:pPr algn="just">
              <a:lnSpc>
                <a:spcPct val="170000"/>
              </a:lnSpc>
            </a:pPr>
            <a:r>
              <a:rPr lang="ru-RU" sz="3600" i="1" u="sng" dirty="0" smtClean="0"/>
              <a:t>Предметные</a:t>
            </a:r>
            <a:r>
              <a:rPr lang="ru-RU" sz="3600" i="1" dirty="0" smtClean="0"/>
              <a:t>: Определить основные черты развития Германии во второй половине </a:t>
            </a:r>
            <a:r>
              <a:rPr lang="en-US" sz="3600" i="1" dirty="0" smtClean="0"/>
              <a:t>XX</a:t>
            </a:r>
            <a:r>
              <a:rPr lang="ru-RU" sz="3600" i="1" dirty="0" smtClean="0"/>
              <a:t> в.; отрабатывать навыки монологической речи; развивать навыки просмотрового и поискового чтения; использовать навыки владения грамматическими структурами и словарным запасом.</a:t>
            </a:r>
            <a:endParaRPr lang="ru-RU" sz="3600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dirty="0" smtClean="0"/>
              <a:t>Технологическая карта урока</a:t>
            </a:r>
            <a:endParaRPr lang="ru-RU" dirty="0"/>
          </a:p>
        </p:txBody>
      </p:sp>
      <p:pic>
        <p:nvPicPr>
          <p:cNvPr id="4" name="Содержимое 3" descr="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6658" y="764704"/>
            <a:ext cx="6384579" cy="6093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Заполнение таблицы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08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969640"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Экономика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Политика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Социальная сфера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Духовная сфера</a:t>
                      </a:r>
                      <a:endParaRPr lang="ru-RU" sz="2000" b="1" dirty="0"/>
                    </a:p>
                  </a:txBody>
                  <a:tcPr/>
                </a:tc>
              </a:tr>
              <a:tr h="969640"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ФРГ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/>
                </a:tc>
              </a:tr>
              <a:tr h="969640"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ГДР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Задания для отработки лексики</a:t>
            </a:r>
            <a:endParaRPr lang="ru-RU" dirty="0"/>
          </a:p>
        </p:txBody>
      </p:sp>
      <p:pic>
        <p:nvPicPr>
          <p:cNvPr id="8" name="Содержимое 7" descr="нем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3905495" cy="4525963"/>
          </a:xfrm>
        </p:spPr>
      </p:pic>
      <p:pic>
        <p:nvPicPr>
          <p:cNvPr id="9" name="Рисунок 8" descr="нем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348880"/>
            <a:ext cx="4391727" cy="3589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Политическая викторина</a:t>
            </a:r>
            <a:endParaRPr lang="ru-RU" dirty="0"/>
          </a:p>
        </p:txBody>
      </p:sp>
      <p:pic>
        <p:nvPicPr>
          <p:cNvPr id="4" name="Содержимое 3" descr="нем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196752"/>
            <a:ext cx="5184576" cy="55000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P_20150313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4971"/>
          <a:stretch>
            <a:fillRect/>
          </a:stretch>
        </p:blipFill>
        <p:spPr>
          <a:xfrm>
            <a:off x="107504" y="116632"/>
            <a:ext cx="4680520" cy="3096344"/>
          </a:xfrm>
        </p:spPr>
      </p:pic>
      <p:pic>
        <p:nvPicPr>
          <p:cNvPr id="5" name="Рисунок 4" descr="WP_20150313_005.jpg"/>
          <p:cNvPicPr>
            <a:picLocks noChangeAspect="1"/>
          </p:cNvPicPr>
          <p:nvPr/>
        </p:nvPicPr>
        <p:blipFill>
          <a:blip r:embed="rId3" cstate="print"/>
          <a:srcRect r="16727"/>
          <a:stretch>
            <a:fillRect/>
          </a:stretch>
        </p:blipFill>
        <p:spPr>
          <a:xfrm>
            <a:off x="3131840" y="2708920"/>
            <a:ext cx="5832648" cy="3939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b="1" i="1" dirty="0" smtClean="0"/>
              <a:t>СПАСИБО ЗА ВНИМАНИЕ!</a:t>
            </a:r>
            <a:endParaRPr lang="ru-RU" sz="4400" b="1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79</TotalTime>
  <Words>128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Интегрированный урок истории и немецкого языка</vt:lpstr>
      <vt:lpstr>Планируемые результаты урока</vt:lpstr>
      <vt:lpstr>Технологическая карта урока</vt:lpstr>
      <vt:lpstr>Заполнение таблицы</vt:lpstr>
      <vt:lpstr>Задания для отработки лексики</vt:lpstr>
      <vt:lpstr>Политическая викторина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урок истории и немецкого языка</dc:title>
  <dc:creator>Галина</dc:creator>
  <cp:lastModifiedBy>Галина</cp:lastModifiedBy>
  <cp:revision>12</cp:revision>
  <dcterms:created xsi:type="dcterms:W3CDTF">2015-03-12T10:34:31Z</dcterms:created>
  <dcterms:modified xsi:type="dcterms:W3CDTF">2017-04-20T07:17:24Z</dcterms:modified>
</cp:coreProperties>
</file>