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1" r:id="rId2"/>
    <p:sldId id="256" r:id="rId3"/>
    <p:sldId id="265" r:id="rId4"/>
    <p:sldId id="268" r:id="rId5"/>
    <p:sldId id="270" r:id="rId6"/>
    <p:sldId id="278" r:id="rId7"/>
    <p:sldId id="273" r:id="rId8"/>
    <p:sldId id="285" r:id="rId9"/>
    <p:sldId id="276" r:id="rId10"/>
    <p:sldId id="257" r:id="rId11"/>
    <p:sldId id="262" r:id="rId12"/>
    <p:sldId id="306" r:id="rId13"/>
    <p:sldId id="288" r:id="rId14"/>
    <p:sldId id="280" r:id="rId15"/>
    <p:sldId id="281" r:id="rId16"/>
    <p:sldId id="282" r:id="rId17"/>
    <p:sldId id="287" r:id="rId18"/>
    <p:sldId id="300" r:id="rId19"/>
    <p:sldId id="302" r:id="rId20"/>
    <p:sldId id="303" r:id="rId21"/>
    <p:sldId id="304" r:id="rId22"/>
    <p:sldId id="305" r:id="rId23"/>
    <p:sldId id="269" r:id="rId24"/>
    <p:sldId id="290" r:id="rId25"/>
    <p:sldId id="291" r:id="rId26"/>
    <p:sldId id="293" r:id="rId27"/>
    <p:sldId id="294" r:id="rId28"/>
    <p:sldId id="260" r:id="rId29"/>
    <p:sldId id="295" r:id="rId30"/>
    <p:sldId id="299" r:id="rId31"/>
    <p:sldId id="298" r:id="rId32"/>
    <p:sldId id="296" r:id="rId33"/>
    <p:sldId id="261" r:id="rId34"/>
    <p:sldId id="264" r:id="rId35"/>
    <p:sldId id="26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182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92877-7D54-473F-9723-934EBA130249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03BF63-C915-4EB7-860C-6269BA00A7D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Вступление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633FF3F-D3A7-45D2-B965-C7812429AAB1}" type="parTrans" cxnId="{221DA7C4-545B-455C-9230-731CC6311FBD}">
      <dgm:prSet/>
      <dgm:spPr/>
      <dgm:t>
        <a:bodyPr/>
        <a:lstStyle/>
        <a:p>
          <a:endParaRPr lang="ru-RU"/>
        </a:p>
      </dgm:t>
    </dgm:pt>
    <dgm:pt modelId="{2A367456-D846-4213-BFEF-610668B11613}" type="sibTrans" cxnId="{221DA7C4-545B-455C-9230-731CC6311FBD}">
      <dgm:prSet/>
      <dgm:spPr/>
      <dgm:t>
        <a:bodyPr/>
        <a:lstStyle/>
        <a:p>
          <a:endParaRPr lang="ru-RU"/>
        </a:p>
      </dgm:t>
    </dgm:pt>
    <dgm:pt modelId="{CC19C1F8-9811-41B9-96B1-FBC4218D99D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Ход работы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448DF52-95C8-40C8-A9B2-BC974808070B}" type="parTrans" cxnId="{A526F706-E693-4298-B72A-4CBB742672EE}">
      <dgm:prSet/>
      <dgm:spPr/>
      <dgm:t>
        <a:bodyPr/>
        <a:lstStyle/>
        <a:p>
          <a:endParaRPr lang="ru-RU"/>
        </a:p>
      </dgm:t>
    </dgm:pt>
    <dgm:pt modelId="{F6427CF9-8C1A-4632-9173-8A65DD2B997A}" type="sibTrans" cxnId="{A526F706-E693-4298-B72A-4CBB742672EE}">
      <dgm:prSet/>
      <dgm:spPr/>
      <dgm:t>
        <a:bodyPr/>
        <a:lstStyle/>
        <a:p>
          <a:endParaRPr lang="ru-RU"/>
        </a:p>
      </dgm:t>
    </dgm:pt>
    <dgm:pt modelId="{DA2115F3-A8CD-436F-9635-D52E78E8F5F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Критерии оценивания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90AC612-F2F8-4D82-B5CB-4A137519259E}" type="parTrans" cxnId="{54271DCA-7BF5-4D47-9EBA-F84E678648F0}">
      <dgm:prSet/>
      <dgm:spPr/>
      <dgm:t>
        <a:bodyPr/>
        <a:lstStyle/>
        <a:p>
          <a:endParaRPr lang="ru-RU"/>
        </a:p>
      </dgm:t>
    </dgm:pt>
    <dgm:pt modelId="{D7C83BD5-8069-442A-B614-62D3A76841E0}" type="sibTrans" cxnId="{54271DCA-7BF5-4D47-9EBA-F84E678648F0}">
      <dgm:prSet/>
      <dgm:spPr/>
      <dgm:t>
        <a:bodyPr/>
        <a:lstStyle/>
        <a:p>
          <a:endParaRPr lang="ru-RU"/>
        </a:p>
      </dgm:t>
    </dgm:pt>
    <dgm:pt modelId="{14E6A034-4A31-423A-9F1D-92B1F5861D5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Итоговая защита «продукта»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AD14248-1914-4B81-A019-7F8F5B5ABD16}" type="parTrans" cxnId="{0810E4F6-A619-46A9-9CED-7C3E43774D62}">
      <dgm:prSet/>
      <dgm:spPr/>
      <dgm:t>
        <a:bodyPr/>
        <a:lstStyle/>
        <a:p>
          <a:endParaRPr lang="ru-RU"/>
        </a:p>
      </dgm:t>
    </dgm:pt>
    <dgm:pt modelId="{DCD98730-9662-4EFE-98BC-4468D98F215C}" type="sibTrans" cxnId="{0810E4F6-A619-46A9-9CED-7C3E43774D62}">
      <dgm:prSet/>
      <dgm:spPr/>
      <dgm:t>
        <a:bodyPr/>
        <a:lstStyle/>
        <a:p>
          <a:endParaRPr lang="ru-RU"/>
        </a:p>
      </dgm:t>
    </dgm:pt>
    <dgm:pt modelId="{3FD44919-F1A2-4821-92B7-4C83D5A1F54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Заключение (рефлексия)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3FACDFA-3D17-4CDE-B5AD-C93AEFBDA0B8}" type="parTrans" cxnId="{90382C90-1BC5-43B3-A883-D714F0432E95}">
      <dgm:prSet/>
      <dgm:spPr/>
      <dgm:t>
        <a:bodyPr/>
        <a:lstStyle/>
        <a:p>
          <a:endParaRPr lang="ru-RU"/>
        </a:p>
      </dgm:t>
    </dgm:pt>
    <dgm:pt modelId="{275EFF70-6FA4-424B-88B1-6893E3EFAD3A}" type="sibTrans" cxnId="{90382C90-1BC5-43B3-A883-D714F0432E95}">
      <dgm:prSet/>
      <dgm:spPr/>
      <dgm:t>
        <a:bodyPr/>
        <a:lstStyle/>
        <a:p>
          <a:endParaRPr lang="ru-RU"/>
        </a:p>
      </dgm:t>
    </dgm:pt>
    <dgm:pt modelId="{71248556-0325-4B3D-8E77-85E3226B19DD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Задание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1A9AFD2-BBC3-4E02-80D9-29B6C04671F1}" type="parTrans" cxnId="{4F483600-1811-4D5B-8CAF-5FE7570FF92D}">
      <dgm:prSet/>
      <dgm:spPr/>
      <dgm:t>
        <a:bodyPr/>
        <a:lstStyle/>
        <a:p>
          <a:endParaRPr lang="ru-RU"/>
        </a:p>
      </dgm:t>
    </dgm:pt>
    <dgm:pt modelId="{A09B5754-A680-465E-84F3-8C85DFE0351C}" type="sibTrans" cxnId="{4F483600-1811-4D5B-8CAF-5FE7570FF92D}">
      <dgm:prSet/>
      <dgm:spPr/>
      <dgm:t>
        <a:bodyPr/>
        <a:lstStyle/>
        <a:p>
          <a:endParaRPr lang="ru-RU"/>
        </a:p>
      </dgm:t>
    </dgm:pt>
    <dgm:pt modelId="{C1259BCF-BA7F-42C3-AE6B-2D26B0E17711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Список литературы и ссылок на ресурсы сети Интернет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65656AD-C9AA-44AA-99EF-37041D243769}" type="parTrans" cxnId="{51E26329-11D1-4753-9EA1-5B34D1C14744}">
      <dgm:prSet/>
      <dgm:spPr/>
      <dgm:t>
        <a:bodyPr/>
        <a:lstStyle/>
        <a:p>
          <a:endParaRPr lang="ru-RU"/>
        </a:p>
      </dgm:t>
    </dgm:pt>
    <dgm:pt modelId="{E48821EC-E480-4B77-AE5D-90848F2CA884}" type="sibTrans" cxnId="{51E26329-11D1-4753-9EA1-5B34D1C14744}">
      <dgm:prSet/>
      <dgm:spPr/>
      <dgm:t>
        <a:bodyPr/>
        <a:lstStyle/>
        <a:p>
          <a:endParaRPr lang="ru-RU"/>
        </a:p>
      </dgm:t>
    </dgm:pt>
    <dgm:pt modelId="{B0A36FBA-2642-4D37-87D5-B52D19A0A25A}" type="pres">
      <dgm:prSet presAssocID="{B3C92877-7D54-473F-9723-934EBA1302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56757-279E-4161-99E8-C1F1BFAC866E}" type="pres">
      <dgm:prSet presAssocID="{6703BF63-C915-4EB7-860C-6269BA00A7D5}" presName="node" presStyleLbl="node1" presStyleIdx="0" presStyleCnt="7" custScaleX="121747" custScaleY="149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0DCC8-8B34-43C8-9857-A1DEA3E50F7A}" type="pres">
      <dgm:prSet presAssocID="{6703BF63-C915-4EB7-860C-6269BA00A7D5}" presName="spNode" presStyleCnt="0"/>
      <dgm:spPr/>
    </dgm:pt>
    <dgm:pt modelId="{74B0D52B-9095-4D49-95AB-BB16CC298F08}" type="pres">
      <dgm:prSet presAssocID="{2A367456-D846-4213-BFEF-610668B11613}" presName="sibTrans" presStyleLbl="sibTrans1D1" presStyleIdx="0" presStyleCnt="7"/>
      <dgm:spPr/>
      <dgm:t>
        <a:bodyPr/>
        <a:lstStyle/>
        <a:p>
          <a:endParaRPr lang="ru-RU"/>
        </a:p>
      </dgm:t>
    </dgm:pt>
    <dgm:pt modelId="{882ACA43-9E2F-42DF-81BD-1F5D24924C95}" type="pres">
      <dgm:prSet presAssocID="{71248556-0325-4B3D-8E77-85E3226B19DD}" presName="node" presStyleLbl="node1" presStyleIdx="1" presStyleCnt="7" custScaleX="133741" custScaleY="137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FD48C-3173-4F07-B4A8-9A3B2F13283D}" type="pres">
      <dgm:prSet presAssocID="{71248556-0325-4B3D-8E77-85E3226B19DD}" presName="spNode" presStyleCnt="0"/>
      <dgm:spPr/>
    </dgm:pt>
    <dgm:pt modelId="{C451C4BA-FA58-47CF-AE65-2DC57B8F6391}" type="pres">
      <dgm:prSet presAssocID="{A09B5754-A680-465E-84F3-8C85DFE0351C}" presName="sibTrans" presStyleLbl="sibTrans1D1" presStyleIdx="1" presStyleCnt="7"/>
      <dgm:spPr/>
      <dgm:t>
        <a:bodyPr/>
        <a:lstStyle/>
        <a:p>
          <a:endParaRPr lang="ru-RU"/>
        </a:p>
      </dgm:t>
    </dgm:pt>
    <dgm:pt modelId="{9168F058-E35D-4295-A774-18D8138BC45D}" type="pres">
      <dgm:prSet presAssocID="{C1259BCF-BA7F-42C3-AE6B-2D26B0E17711}" presName="node" presStyleLbl="node1" presStyleIdx="2" presStyleCnt="7" custScaleX="183655" custScaleY="161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9D06-0F51-4C39-90C9-6A67889AE2C6}" type="pres">
      <dgm:prSet presAssocID="{C1259BCF-BA7F-42C3-AE6B-2D26B0E17711}" presName="spNode" presStyleCnt="0"/>
      <dgm:spPr/>
    </dgm:pt>
    <dgm:pt modelId="{6357AF15-EB1C-468B-A880-65B013CCBAE4}" type="pres">
      <dgm:prSet presAssocID="{E48821EC-E480-4B77-AE5D-90848F2CA884}" presName="sibTrans" presStyleLbl="sibTrans1D1" presStyleIdx="2" presStyleCnt="7"/>
      <dgm:spPr/>
      <dgm:t>
        <a:bodyPr/>
        <a:lstStyle/>
        <a:p>
          <a:endParaRPr lang="ru-RU"/>
        </a:p>
      </dgm:t>
    </dgm:pt>
    <dgm:pt modelId="{35CCBF24-85D5-4502-BB0A-7E84BDD5DBCB}" type="pres">
      <dgm:prSet presAssocID="{CC19C1F8-9811-41B9-96B1-FBC4218D99DE}" presName="node" presStyleLbl="node1" presStyleIdx="3" presStyleCnt="7" custScaleX="125737" custScaleY="121006" custRadScaleRad="103649" custRadScaleInc="-38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9AC41-1C60-4473-A838-94AE49E39C62}" type="pres">
      <dgm:prSet presAssocID="{CC19C1F8-9811-41B9-96B1-FBC4218D99DE}" presName="spNode" presStyleCnt="0"/>
      <dgm:spPr/>
    </dgm:pt>
    <dgm:pt modelId="{CB3A4448-77AB-4A33-96EE-ED8ECB468483}" type="pres">
      <dgm:prSet presAssocID="{F6427CF9-8C1A-4632-9173-8A65DD2B997A}" presName="sibTrans" presStyleLbl="sibTrans1D1" presStyleIdx="3" presStyleCnt="7"/>
      <dgm:spPr/>
      <dgm:t>
        <a:bodyPr/>
        <a:lstStyle/>
        <a:p>
          <a:endParaRPr lang="ru-RU"/>
        </a:p>
      </dgm:t>
    </dgm:pt>
    <dgm:pt modelId="{EB93BE06-E254-46E1-A248-D5E995A19218}" type="pres">
      <dgm:prSet presAssocID="{DA2115F3-A8CD-436F-9635-D52E78E8F5FD}" presName="node" presStyleLbl="node1" presStyleIdx="4" presStyleCnt="7" custScaleX="140212" custScaleY="122840" custRadScaleRad="104532" custRadScaleInc="1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B8B11-868C-410C-B89A-7218E8964B87}" type="pres">
      <dgm:prSet presAssocID="{DA2115F3-A8CD-436F-9635-D52E78E8F5FD}" presName="spNode" presStyleCnt="0"/>
      <dgm:spPr/>
    </dgm:pt>
    <dgm:pt modelId="{065E0AA2-17D2-4DC3-A882-90232F4CB76F}" type="pres">
      <dgm:prSet presAssocID="{D7C83BD5-8069-442A-B614-62D3A76841E0}" presName="sibTrans" presStyleLbl="sibTrans1D1" presStyleIdx="4" presStyleCnt="7"/>
      <dgm:spPr/>
      <dgm:t>
        <a:bodyPr/>
        <a:lstStyle/>
        <a:p>
          <a:endParaRPr lang="ru-RU"/>
        </a:p>
      </dgm:t>
    </dgm:pt>
    <dgm:pt modelId="{3044A48C-67C6-450E-88FC-655594A47760}" type="pres">
      <dgm:prSet presAssocID="{14E6A034-4A31-423A-9F1D-92B1F5861D58}" presName="node" presStyleLbl="node1" presStyleIdx="5" presStyleCnt="7" custScaleX="152548" custScaleY="155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04021-C93F-480F-AF46-520BF4D6B0E5}" type="pres">
      <dgm:prSet presAssocID="{14E6A034-4A31-423A-9F1D-92B1F5861D58}" presName="spNode" presStyleCnt="0"/>
      <dgm:spPr/>
    </dgm:pt>
    <dgm:pt modelId="{DF40B8D1-0A59-4177-AEBA-91C28F2DB68E}" type="pres">
      <dgm:prSet presAssocID="{DCD98730-9662-4EFE-98BC-4468D98F215C}" presName="sibTrans" presStyleLbl="sibTrans1D1" presStyleIdx="5" presStyleCnt="7"/>
      <dgm:spPr/>
      <dgm:t>
        <a:bodyPr/>
        <a:lstStyle/>
        <a:p>
          <a:endParaRPr lang="ru-RU"/>
        </a:p>
      </dgm:t>
    </dgm:pt>
    <dgm:pt modelId="{EA3B6FC6-18D9-4F6F-9D43-AC851E6BBA52}" type="pres">
      <dgm:prSet presAssocID="{3FD44919-F1A2-4821-92B7-4C83D5A1F54E}" presName="node" presStyleLbl="node1" presStyleIdx="6" presStyleCnt="7" custScaleX="147367" custScaleY="154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9B34C-3802-4B07-B0C6-F6AC0889625F}" type="pres">
      <dgm:prSet presAssocID="{3FD44919-F1A2-4821-92B7-4C83D5A1F54E}" presName="spNode" presStyleCnt="0"/>
      <dgm:spPr/>
    </dgm:pt>
    <dgm:pt modelId="{9EF6A383-7685-4C1C-A56C-88CBD74F0DBC}" type="pres">
      <dgm:prSet presAssocID="{275EFF70-6FA4-424B-88B1-6893E3EFAD3A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90382C90-1BC5-43B3-A883-D714F0432E95}" srcId="{B3C92877-7D54-473F-9723-934EBA130249}" destId="{3FD44919-F1A2-4821-92B7-4C83D5A1F54E}" srcOrd="6" destOrd="0" parTransId="{53FACDFA-3D17-4CDE-B5AD-C93AEFBDA0B8}" sibTransId="{275EFF70-6FA4-424B-88B1-6893E3EFAD3A}"/>
    <dgm:cxn modelId="{9EB19C1D-7D6A-4F74-B5EE-17E82C6760B7}" type="presOf" srcId="{C1259BCF-BA7F-42C3-AE6B-2D26B0E17711}" destId="{9168F058-E35D-4295-A774-18D8138BC45D}" srcOrd="0" destOrd="0" presId="urn:microsoft.com/office/officeart/2005/8/layout/cycle5"/>
    <dgm:cxn modelId="{7B10FAD4-96A2-447D-97EB-CBC9B2CBEBE0}" type="presOf" srcId="{6703BF63-C915-4EB7-860C-6269BA00A7D5}" destId="{2CE56757-279E-4161-99E8-C1F1BFAC866E}" srcOrd="0" destOrd="0" presId="urn:microsoft.com/office/officeart/2005/8/layout/cycle5"/>
    <dgm:cxn modelId="{5EF54864-F28F-4F58-9F4A-3DFBE517E831}" type="presOf" srcId="{A09B5754-A680-465E-84F3-8C85DFE0351C}" destId="{C451C4BA-FA58-47CF-AE65-2DC57B8F6391}" srcOrd="0" destOrd="0" presId="urn:microsoft.com/office/officeart/2005/8/layout/cycle5"/>
    <dgm:cxn modelId="{F15F52BD-7021-4644-A2D9-2560A50C5531}" type="presOf" srcId="{DA2115F3-A8CD-436F-9635-D52E78E8F5FD}" destId="{EB93BE06-E254-46E1-A248-D5E995A19218}" srcOrd="0" destOrd="0" presId="urn:microsoft.com/office/officeart/2005/8/layout/cycle5"/>
    <dgm:cxn modelId="{9F5F708A-2F33-4B3A-8B6B-AE6CC18CEADA}" type="presOf" srcId="{CC19C1F8-9811-41B9-96B1-FBC4218D99DE}" destId="{35CCBF24-85D5-4502-BB0A-7E84BDD5DBCB}" srcOrd="0" destOrd="0" presId="urn:microsoft.com/office/officeart/2005/8/layout/cycle5"/>
    <dgm:cxn modelId="{1B1ADDBC-93C6-4CBC-8675-36A238057507}" type="presOf" srcId="{2A367456-D846-4213-BFEF-610668B11613}" destId="{74B0D52B-9095-4D49-95AB-BB16CC298F08}" srcOrd="0" destOrd="0" presId="urn:microsoft.com/office/officeart/2005/8/layout/cycle5"/>
    <dgm:cxn modelId="{2F5E6A28-615E-4E40-B17B-F12B170FD7DD}" type="presOf" srcId="{3FD44919-F1A2-4821-92B7-4C83D5A1F54E}" destId="{EA3B6FC6-18D9-4F6F-9D43-AC851E6BBA52}" srcOrd="0" destOrd="0" presId="urn:microsoft.com/office/officeart/2005/8/layout/cycle5"/>
    <dgm:cxn modelId="{A526F706-E693-4298-B72A-4CBB742672EE}" srcId="{B3C92877-7D54-473F-9723-934EBA130249}" destId="{CC19C1F8-9811-41B9-96B1-FBC4218D99DE}" srcOrd="3" destOrd="0" parTransId="{A448DF52-95C8-40C8-A9B2-BC974808070B}" sibTransId="{F6427CF9-8C1A-4632-9173-8A65DD2B997A}"/>
    <dgm:cxn modelId="{0F5670BB-31E6-4B52-8193-4C23A858F1E8}" type="presOf" srcId="{F6427CF9-8C1A-4632-9173-8A65DD2B997A}" destId="{CB3A4448-77AB-4A33-96EE-ED8ECB468483}" srcOrd="0" destOrd="0" presId="urn:microsoft.com/office/officeart/2005/8/layout/cycle5"/>
    <dgm:cxn modelId="{E8CD3903-5480-4A42-9E80-449775517A77}" type="presOf" srcId="{71248556-0325-4B3D-8E77-85E3226B19DD}" destId="{882ACA43-9E2F-42DF-81BD-1F5D24924C95}" srcOrd="0" destOrd="0" presId="urn:microsoft.com/office/officeart/2005/8/layout/cycle5"/>
    <dgm:cxn modelId="{221DA7C4-545B-455C-9230-731CC6311FBD}" srcId="{B3C92877-7D54-473F-9723-934EBA130249}" destId="{6703BF63-C915-4EB7-860C-6269BA00A7D5}" srcOrd="0" destOrd="0" parTransId="{E633FF3F-D3A7-45D2-B965-C7812429AAB1}" sibTransId="{2A367456-D846-4213-BFEF-610668B11613}"/>
    <dgm:cxn modelId="{4F483600-1811-4D5B-8CAF-5FE7570FF92D}" srcId="{B3C92877-7D54-473F-9723-934EBA130249}" destId="{71248556-0325-4B3D-8E77-85E3226B19DD}" srcOrd="1" destOrd="0" parTransId="{F1A9AFD2-BBC3-4E02-80D9-29B6C04671F1}" sibTransId="{A09B5754-A680-465E-84F3-8C85DFE0351C}"/>
    <dgm:cxn modelId="{3A5AC7A4-D298-4769-B796-E3D6A1DA93B9}" type="presOf" srcId="{B3C92877-7D54-473F-9723-934EBA130249}" destId="{B0A36FBA-2642-4D37-87D5-B52D19A0A25A}" srcOrd="0" destOrd="0" presId="urn:microsoft.com/office/officeart/2005/8/layout/cycle5"/>
    <dgm:cxn modelId="{B5D00FFA-E0BA-4DAA-B866-05CC43B5DAAD}" type="presOf" srcId="{DCD98730-9662-4EFE-98BC-4468D98F215C}" destId="{DF40B8D1-0A59-4177-AEBA-91C28F2DB68E}" srcOrd="0" destOrd="0" presId="urn:microsoft.com/office/officeart/2005/8/layout/cycle5"/>
    <dgm:cxn modelId="{0810E4F6-A619-46A9-9CED-7C3E43774D62}" srcId="{B3C92877-7D54-473F-9723-934EBA130249}" destId="{14E6A034-4A31-423A-9F1D-92B1F5861D58}" srcOrd="5" destOrd="0" parTransId="{6AD14248-1914-4B81-A019-7F8F5B5ABD16}" sibTransId="{DCD98730-9662-4EFE-98BC-4468D98F215C}"/>
    <dgm:cxn modelId="{6044CEAD-1165-4EF2-ABE7-694A4535E962}" type="presOf" srcId="{E48821EC-E480-4B77-AE5D-90848F2CA884}" destId="{6357AF15-EB1C-468B-A880-65B013CCBAE4}" srcOrd="0" destOrd="0" presId="urn:microsoft.com/office/officeart/2005/8/layout/cycle5"/>
    <dgm:cxn modelId="{D9DB3C0E-B57A-4DDB-9323-35262DC60BFF}" type="presOf" srcId="{D7C83BD5-8069-442A-B614-62D3A76841E0}" destId="{065E0AA2-17D2-4DC3-A882-90232F4CB76F}" srcOrd="0" destOrd="0" presId="urn:microsoft.com/office/officeart/2005/8/layout/cycle5"/>
    <dgm:cxn modelId="{238BA481-289D-418F-8F47-714003F78FD1}" type="presOf" srcId="{14E6A034-4A31-423A-9F1D-92B1F5861D58}" destId="{3044A48C-67C6-450E-88FC-655594A47760}" srcOrd="0" destOrd="0" presId="urn:microsoft.com/office/officeart/2005/8/layout/cycle5"/>
    <dgm:cxn modelId="{54271DCA-7BF5-4D47-9EBA-F84E678648F0}" srcId="{B3C92877-7D54-473F-9723-934EBA130249}" destId="{DA2115F3-A8CD-436F-9635-D52E78E8F5FD}" srcOrd="4" destOrd="0" parTransId="{790AC612-F2F8-4D82-B5CB-4A137519259E}" sibTransId="{D7C83BD5-8069-442A-B614-62D3A76841E0}"/>
    <dgm:cxn modelId="{9DB9155E-FBBE-4318-8691-849D6B01EADD}" type="presOf" srcId="{275EFF70-6FA4-424B-88B1-6893E3EFAD3A}" destId="{9EF6A383-7685-4C1C-A56C-88CBD74F0DBC}" srcOrd="0" destOrd="0" presId="urn:microsoft.com/office/officeart/2005/8/layout/cycle5"/>
    <dgm:cxn modelId="{51E26329-11D1-4753-9EA1-5B34D1C14744}" srcId="{B3C92877-7D54-473F-9723-934EBA130249}" destId="{C1259BCF-BA7F-42C3-AE6B-2D26B0E17711}" srcOrd="2" destOrd="0" parTransId="{065656AD-C9AA-44AA-99EF-37041D243769}" sibTransId="{E48821EC-E480-4B77-AE5D-90848F2CA884}"/>
    <dgm:cxn modelId="{E15CADD8-CE47-4681-8E92-5550499E79D3}" type="presParOf" srcId="{B0A36FBA-2642-4D37-87D5-B52D19A0A25A}" destId="{2CE56757-279E-4161-99E8-C1F1BFAC866E}" srcOrd="0" destOrd="0" presId="urn:microsoft.com/office/officeart/2005/8/layout/cycle5"/>
    <dgm:cxn modelId="{86B0A382-4928-4C3C-BE5C-5770CA78E6CD}" type="presParOf" srcId="{B0A36FBA-2642-4D37-87D5-B52D19A0A25A}" destId="{A6D0DCC8-8B34-43C8-9857-A1DEA3E50F7A}" srcOrd="1" destOrd="0" presId="urn:microsoft.com/office/officeart/2005/8/layout/cycle5"/>
    <dgm:cxn modelId="{E9C3CE7B-2815-4AD5-8DF8-15AF28FD520E}" type="presParOf" srcId="{B0A36FBA-2642-4D37-87D5-B52D19A0A25A}" destId="{74B0D52B-9095-4D49-95AB-BB16CC298F08}" srcOrd="2" destOrd="0" presId="urn:microsoft.com/office/officeart/2005/8/layout/cycle5"/>
    <dgm:cxn modelId="{9F29EC62-F714-4718-8EA3-81E4344DE51C}" type="presParOf" srcId="{B0A36FBA-2642-4D37-87D5-B52D19A0A25A}" destId="{882ACA43-9E2F-42DF-81BD-1F5D24924C95}" srcOrd="3" destOrd="0" presId="urn:microsoft.com/office/officeart/2005/8/layout/cycle5"/>
    <dgm:cxn modelId="{87C0A529-04A1-4ACA-953D-DCC35444D0FA}" type="presParOf" srcId="{B0A36FBA-2642-4D37-87D5-B52D19A0A25A}" destId="{A4EFD48C-3173-4F07-B4A8-9A3B2F13283D}" srcOrd="4" destOrd="0" presId="urn:microsoft.com/office/officeart/2005/8/layout/cycle5"/>
    <dgm:cxn modelId="{174B2E7F-224D-4703-9A2A-434498E5768B}" type="presParOf" srcId="{B0A36FBA-2642-4D37-87D5-B52D19A0A25A}" destId="{C451C4BA-FA58-47CF-AE65-2DC57B8F6391}" srcOrd="5" destOrd="0" presId="urn:microsoft.com/office/officeart/2005/8/layout/cycle5"/>
    <dgm:cxn modelId="{A206D333-AE53-486C-B26B-83E8CC12B9FB}" type="presParOf" srcId="{B0A36FBA-2642-4D37-87D5-B52D19A0A25A}" destId="{9168F058-E35D-4295-A774-18D8138BC45D}" srcOrd="6" destOrd="0" presId="urn:microsoft.com/office/officeart/2005/8/layout/cycle5"/>
    <dgm:cxn modelId="{C2C5053B-0579-474A-BBA3-FD06690E25C0}" type="presParOf" srcId="{B0A36FBA-2642-4D37-87D5-B52D19A0A25A}" destId="{487E9D06-0F51-4C39-90C9-6A67889AE2C6}" srcOrd="7" destOrd="0" presId="urn:microsoft.com/office/officeart/2005/8/layout/cycle5"/>
    <dgm:cxn modelId="{CDE77CF9-8636-4CC3-92EF-182954CB324B}" type="presParOf" srcId="{B0A36FBA-2642-4D37-87D5-B52D19A0A25A}" destId="{6357AF15-EB1C-468B-A880-65B013CCBAE4}" srcOrd="8" destOrd="0" presId="urn:microsoft.com/office/officeart/2005/8/layout/cycle5"/>
    <dgm:cxn modelId="{55291DB7-F8C8-4C01-A845-C7740E24ED88}" type="presParOf" srcId="{B0A36FBA-2642-4D37-87D5-B52D19A0A25A}" destId="{35CCBF24-85D5-4502-BB0A-7E84BDD5DBCB}" srcOrd="9" destOrd="0" presId="urn:microsoft.com/office/officeart/2005/8/layout/cycle5"/>
    <dgm:cxn modelId="{BC4EF379-3BB5-4989-BCAC-9CB582EE5717}" type="presParOf" srcId="{B0A36FBA-2642-4D37-87D5-B52D19A0A25A}" destId="{2129AC41-1C60-4473-A838-94AE49E39C62}" srcOrd="10" destOrd="0" presId="urn:microsoft.com/office/officeart/2005/8/layout/cycle5"/>
    <dgm:cxn modelId="{6B532BD8-39A8-4D58-83FB-45B7E5A51691}" type="presParOf" srcId="{B0A36FBA-2642-4D37-87D5-B52D19A0A25A}" destId="{CB3A4448-77AB-4A33-96EE-ED8ECB468483}" srcOrd="11" destOrd="0" presId="urn:microsoft.com/office/officeart/2005/8/layout/cycle5"/>
    <dgm:cxn modelId="{3D8BEA75-E990-42D7-B602-34A805ECEC49}" type="presParOf" srcId="{B0A36FBA-2642-4D37-87D5-B52D19A0A25A}" destId="{EB93BE06-E254-46E1-A248-D5E995A19218}" srcOrd="12" destOrd="0" presId="urn:microsoft.com/office/officeart/2005/8/layout/cycle5"/>
    <dgm:cxn modelId="{17C5141E-624F-42F3-8E5C-DF6D6D7FAF72}" type="presParOf" srcId="{B0A36FBA-2642-4D37-87D5-B52D19A0A25A}" destId="{F24B8B11-868C-410C-B89A-7218E8964B87}" srcOrd="13" destOrd="0" presId="urn:microsoft.com/office/officeart/2005/8/layout/cycle5"/>
    <dgm:cxn modelId="{7CB05139-EFE5-488F-94AE-ED402B7325E2}" type="presParOf" srcId="{B0A36FBA-2642-4D37-87D5-B52D19A0A25A}" destId="{065E0AA2-17D2-4DC3-A882-90232F4CB76F}" srcOrd="14" destOrd="0" presId="urn:microsoft.com/office/officeart/2005/8/layout/cycle5"/>
    <dgm:cxn modelId="{C5D50CC4-3642-4B3A-81B0-679821DC1072}" type="presParOf" srcId="{B0A36FBA-2642-4D37-87D5-B52D19A0A25A}" destId="{3044A48C-67C6-450E-88FC-655594A47760}" srcOrd="15" destOrd="0" presId="urn:microsoft.com/office/officeart/2005/8/layout/cycle5"/>
    <dgm:cxn modelId="{8B1D89F2-C507-424A-8932-E94A205B93CB}" type="presParOf" srcId="{B0A36FBA-2642-4D37-87D5-B52D19A0A25A}" destId="{43104021-C93F-480F-AF46-520BF4D6B0E5}" srcOrd="16" destOrd="0" presId="urn:microsoft.com/office/officeart/2005/8/layout/cycle5"/>
    <dgm:cxn modelId="{FCD95A39-7190-4BD3-8585-E3EADA0B9C8F}" type="presParOf" srcId="{B0A36FBA-2642-4D37-87D5-B52D19A0A25A}" destId="{DF40B8D1-0A59-4177-AEBA-91C28F2DB68E}" srcOrd="17" destOrd="0" presId="urn:microsoft.com/office/officeart/2005/8/layout/cycle5"/>
    <dgm:cxn modelId="{E6AD193B-9682-4615-984C-9FE1F850D539}" type="presParOf" srcId="{B0A36FBA-2642-4D37-87D5-B52D19A0A25A}" destId="{EA3B6FC6-18D9-4F6F-9D43-AC851E6BBA52}" srcOrd="18" destOrd="0" presId="urn:microsoft.com/office/officeart/2005/8/layout/cycle5"/>
    <dgm:cxn modelId="{4226F67C-FECD-471C-A166-0D3A3DD5312A}" type="presParOf" srcId="{B0A36FBA-2642-4D37-87D5-B52D19A0A25A}" destId="{7EB9B34C-3802-4B07-B0C6-F6AC0889625F}" srcOrd="19" destOrd="0" presId="urn:microsoft.com/office/officeart/2005/8/layout/cycle5"/>
    <dgm:cxn modelId="{9B4FEB2E-EDBE-47C6-AB40-1E5869D0CC33}" type="presParOf" srcId="{B0A36FBA-2642-4D37-87D5-B52D19A0A25A}" destId="{9EF6A383-7685-4C1C-A56C-88CBD74F0DBC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E56757-279E-4161-99E8-C1F1BFAC866E}">
      <dsp:nvSpPr>
        <dsp:cNvPr id="0" name=""/>
        <dsp:cNvSpPr/>
      </dsp:nvSpPr>
      <dsp:spPr>
        <a:xfrm>
          <a:off x="3882816" y="-148347"/>
          <a:ext cx="1573855" cy="12535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Вступление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2816" y="-148347"/>
        <a:ext cx="1573855" cy="1253559"/>
      </dsp:txXfrm>
    </dsp:sp>
    <dsp:sp modelId="{74B0D52B-9095-4D49-95AB-BB16CC298F08}">
      <dsp:nvSpPr>
        <dsp:cNvPr id="0" name=""/>
        <dsp:cNvSpPr/>
      </dsp:nvSpPr>
      <dsp:spPr>
        <a:xfrm>
          <a:off x="2273902" y="478432"/>
          <a:ext cx="4791683" cy="4791683"/>
        </a:xfrm>
        <a:custGeom>
          <a:avLst/>
          <a:gdLst/>
          <a:ahLst/>
          <a:cxnLst/>
          <a:rect l="0" t="0" r="0" b="0"/>
          <a:pathLst>
            <a:path>
              <a:moveTo>
                <a:pt x="3269587" y="165006"/>
              </a:moveTo>
              <a:arcTo wR="2395841" hR="2395841" stAng="17483320" swAng="39948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ACA43-9E2F-42DF-81BD-1F5D24924C95}">
      <dsp:nvSpPr>
        <dsp:cNvPr id="0" name=""/>
        <dsp:cNvSpPr/>
      </dsp:nvSpPr>
      <dsp:spPr>
        <a:xfrm>
          <a:off x="5678435" y="804879"/>
          <a:ext cx="1728904" cy="11512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Задание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78435" y="804879"/>
        <a:ext cx="1728904" cy="1151223"/>
      </dsp:txXfrm>
    </dsp:sp>
    <dsp:sp modelId="{C451C4BA-FA58-47CF-AE65-2DC57B8F6391}">
      <dsp:nvSpPr>
        <dsp:cNvPr id="0" name=""/>
        <dsp:cNvSpPr/>
      </dsp:nvSpPr>
      <dsp:spPr>
        <a:xfrm>
          <a:off x="2273902" y="478432"/>
          <a:ext cx="4791683" cy="4791683"/>
        </a:xfrm>
        <a:custGeom>
          <a:avLst/>
          <a:gdLst/>
          <a:ahLst/>
          <a:cxnLst/>
          <a:rect l="0" t="0" r="0" b="0"/>
          <a:pathLst>
            <a:path>
              <a:moveTo>
                <a:pt x="4664556" y="1625781"/>
              </a:moveTo>
              <a:arcTo wR="2395841" hR="2395841" stAng="20475088" swAng="68665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8F058-E35D-4295-A774-18D8138BC45D}">
      <dsp:nvSpPr>
        <dsp:cNvPr id="0" name=""/>
        <dsp:cNvSpPr/>
      </dsp:nvSpPr>
      <dsp:spPr>
        <a:xfrm>
          <a:off x="5818438" y="2727236"/>
          <a:ext cx="2374156" cy="13603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Список литературы и ссылок на ресурсы сети Интернет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18438" y="2727236"/>
        <a:ext cx="2374156" cy="1360324"/>
      </dsp:txXfrm>
    </dsp:sp>
    <dsp:sp modelId="{6357AF15-EB1C-468B-A880-65B013CCBAE4}">
      <dsp:nvSpPr>
        <dsp:cNvPr id="0" name=""/>
        <dsp:cNvSpPr/>
      </dsp:nvSpPr>
      <dsp:spPr>
        <a:xfrm>
          <a:off x="2060267" y="954341"/>
          <a:ext cx="4791683" cy="4791683"/>
        </a:xfrm>
        <a:custGeom>
          <a:avLst/>
          <a:gdLst/>
          <a:ahLst/>
          <a:cxnLst/>
          <a:rect l="0" t="0" r="0" b="0"/>
          <a:pathLst>
            <a:path>
              <a:moveTo>
                <a:pt x="4648891" y="3210595"/>
              </a:moveTo>
              <a:arcTo wR="2395841" hR="2395841" stAng="1192868" swAng="35279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CBF24-85D5-4502-BB0A-7E84BDD5DBCB}">
      <dsp:nvSpPr>
        <dsp:cNvPr id="0" name=""/>
        <dsp:cNvSpPr/>
      </dsp:nvSpPr>
      <dsp:spPr>
        <a:xfrm>
          <a:off x="5184582" y="4464503"/>
          <a:ext cx="1625435" cy="10167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Ход работы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84582" y="4464503"/>
        <a:ext cx="1625435" cy="1016779"/>
      </dsp:txXfrm>
    </dsp:sp>
    <dsp:sp modelId="{CB3A4448-77AB-4A33-96EE-ED8ECB468483}">
      <dsp:nvSpPr>
        <dsp:cNvPr id="0" name=""/>
        <dsp:cNvSpPr/>
      </dsp:nvSpPr>
      <dsp:spPr>
        <a:xfrm>
          <a:off x="2484039" y="531356"/>
          <a:ext cx="4791683" cy="4791683"/>
        </a:xfrm>
        <a:custGeom>
          <a:avLst/>
          <a:gdLst/>
          <a:ahLst/>
          <a:cxnLst/>
          <a:rect l="0" t="0" r="0" b="0"/>
          <a:pathLst>
            <a:path>
              <a:moveTo>
                <a:pt x="2559667" y="4786075"/>
              </a:moveTo>
              <a:arcTo wR="2395841" hR="2395841" stAng="5164746" swAng="61316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3BE06-E254-46E1-A248-D5E995A19218}">
      <dsp:nvSpPr>
        <dsp:cNvPr id="0" name=""/>
        <dsp:cNvSpPr/>
      </dsp:nvSpPr>
      <dsp:spPr>
        <a:xfrm>
          <a:off x="2664304" y="4516757"/>
          <a:ext cx="1812557" cy="1032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Критерии оценивания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4304" y="4516757"/>
        <a:ext cx="1812557" cy="1032190"/>
      </dsp:txXfrm>
    </dsp:sp>
    <dsp:sp modelId="{065E0AA2-17D2-4DC3-A882-90232F4CB76F}">
      <dsp:nvSpPr>
        <dsp:cNvPr id="0" name=""/>
        <dsp:cNvSpPr/>
      </dsp:nvSpPr>
      <dsp:spPr>
        <a:xfrm>
          <a:off x="2329200" y="581361"/>
          <a:ext cx="4791683" cy="4791683"/>
        </a:xfrm>
        <a:custGeom>
          <a:avLst/>
          <a:gdLst/>
          <a:ahLst/>
          <a:cxnLst/>
          <a:rect l="0" t="0" r="0" b="0"/>
          <a:pathLst>
            <a:path>
              <a:moveTo>
                <a:pt x="491637" y="3849824"/>
              </a:moveTo>
              <a:arcTo wR="2395841" hR="2395841" stAng="8558156" swAng="473592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4A48C-67C6-450E-88FC-655594A47760}">
      <dsp:nvSpPr>
        <dsp:cNvPr id="0" name=""/>
        <dsp:cNvSpPr/>
      </dsp:nvSpPr>
      <dsp:spPr>
        <a:xfrm>
          <a:off x="1347957" y="2755519"/>
          <a:ext cx="1972027" cy="13037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Итоговая защита «продукта»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47957" y="2755519"/>
        <a:ext cx="1972027" cy="1303757"/>
      </dsp:txXfrm>
    </dsp:sp>
    <dsp:sp modelId="{DF40B8D1-0A59-4177-AEBA-91C28F2DB68E}">
      <dsp:nvSpPr>
        <dsp:cNvPr id="0" name=""/>
        <dsp:cNvSpPr/>
      </dsp:nvSpPr>
      <dsp:spPr>
        <a:xfrm>
          <a:off x="2273902" y="478432"/>
          <a:ext cx="4791683" cy="4791683"/>
        </a:xfrm>
        <a:custGeom>
          <a:avLst/>
          <a:gdLst/>
          <a:ahLst/>
          <a:cxnLst/>
          <a:rect l="0" t="0" r="0" b="0"/>
          <a:pathLst>
            <a:path>
              <a:moveTo>
                <a:pt x="14836" y="2129628"/>
              </a:moveTo>
              <a:arcTo wR="2395841" hR="2395841" stAng="11182775" swAng="64118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B6FC6-18D9-4F6F-9D43-AC851E6BBA52}">
      <dsp:nvSpPr>
        <dsp:cNvPr id="0" name=""/>
        <dsp:cNvSpPr/>
      </dsp:nvSpPr>
      <dsp:spPr>
        <a:xfrm>
          <a:off x="1844073" y="729838"/>
          <a:ext cx="1905051" cy="1301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Заключение (рефлексия)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4073" y="729838"/>
        <a:ext cx="1905051" cy="1301304"/>
      </dsp:txXfrm>
    </dsp:sp>
    <dsp:sp modelId="{9EF6A383-7685-4C1C-A56C-88CBD74F0DBC}">
      <dsp:nvSpPr>
        <dsp:cNvPr id="0" name=""/>
        <dsp:cNvSpPr/>
      </dsp:nvSpPr>
      <dsp:spPr>
        <a:xfrm>
          <a:off x="2273902" y="478432"/>
          <a:ext cx="4791683" cy="4791683"/>
        </a:xfrm>
        <a:custGeom>
          <a:avLst/>
          <a:gdLst/>
          <a:ahLst/>
          <a:cxnLst/>
          <a:rect l="0" t="0" r="0" b="0"/>
          <a:pathLst>
            <a:path>
              <a:moveTo>
                <a:pt x="1382460" y="224870"/>
              </a:moveTo>
              <a:arcTo wR="2395841" hR="2395841" stAng="14698647" swAng="26321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E5ABC-2793-4D0A-A40F-DEDA676045B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B557A-765D-4006-B85B-832FF4624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B557A-765D-4006-B85B-832FF4624E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ure.ru/architectures/architecture/classicism/" TargetMode="External"/><Relationship Id="rId2" Type="http://schemas.openxmlformats.org/officeDocument/2006/relationships/hyperlink" Target="http://www.culture.ru/architectures/architecture/baroqu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our.kunstkamera.ru/#1241883284" TargetMode="External"/><Relationship Id="rId2" Type="http://schemas.openxmlformats.org/officeDocument/2006/relationships/hyperlink" Target="http://tour.kunstkamera.ru/#124188261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3.gstatic.com/images?q=tbn:ANd9GcSpPA6EGWxMBhjaFZfCobm-3plbcXda89j1kVLbhQYgP2fSa_Ca-xMC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92896"/>
            <a:ext cx="2780134" cy="27801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2348880"/>
            <a:ext cx="3779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учебно-исследовательской и проектной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20888"/>
            <a:ext cx="3491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образовательных ресурсов сети Интернет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9411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9624" y="486916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Познавательный интерес к предмету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6064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технологии обучения нужно использовать, чтобы соответствовать требованиям стандарта?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работы: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892480" cy="55732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Портал культурного наследия РФ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Портал «история искусств»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itywalls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walkspb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-краеведческие порталы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президентской библиотеки Б.Н. Ельцина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Академии художеств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Русского музея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музея изобразительного искусства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им.А.С.Пушкина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государственной публичной  исторической библиотеки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Сайты музея истории российского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кадетства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Московского университета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Российской академии наук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работы: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РВИО (проект «100 главных документов российской истории»)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Сайт Кунсткамеры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Государственная публичная научно-техническая  библиотека России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ллдд.png"/>
          <p:cNvPicPr>
            <a:picLocks noChangeAspect="1" noChangeArrowheads="1"/>
          </p:cNvPicPr>
          <p:nvPr/>
        </p:nvPicPr>
        <p:blipFill>
          <a:blip r:embed="rId2" cstate="print"/>
          <a:srcRect t="6695" b="5704"/>
          <a:stretch>
            <a:fillRect/>
          </a:stretch>
        </p:blipFill>
        <p:spPr bwMode="auto">
          <a:xfrm>
            <a:off x="0" y="620688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user\Documents\лодлиж.png"/>
          <p:cNvPicPr>
            <a:picLocks noChangeAspect="1" noChangeArrowheads="1"/>
          </p:cNvPicPr>
          <p:nvPr/>
        </p:nvPicPr>
        <p:blipFill>
          <a:blip r:embed="rId2" cstate="print"/>
          <a:srcRect l="12183" t="22438" r="1489" b="18500"/>
          <a:stretch>
            <a:fillRect/>
          </a:stretch>
        </p:blipFill>
        <p:spPr bwMode="auto">
          <a:xfrm>
            <a:off x="0" y="1556792"/>
            <a:ext cx="9289032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75608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Вам необходимо посетить следующие  сайты: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http://www.culture.ru/architectures/architecture/baroque/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http://www.culture.ru/architectures/architecture/classicism/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изучить  представленные на них статьи и заполнить таблицу «Архитектурные стили в  XVIII веке»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3140968"/>
          <a:ext cx="8136903" cy="3186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12301"/>
                <a:gridCol w="2712301"/>
                <a:gridCol w="2712301"/>
              </a:tblGrid>
              <a:tr h="6660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сравнения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Барокко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Классицизм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Родина стиля (страна)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 стиля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зданий, построенных в этом стиле в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XVIII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Петербурге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cuments\ufOOQ2JiNmU.jpg"/>
          <p:cNvPicPr>
            <a:picLocks noChangeAspect="1" noChangeArrowheads="1"/>
          </p:cNvPicPr>
          <p:nvPr/>
        </p:nvPicPr>
        <p:blipFill>
          <a:blip r:embed="rId2" cstate="print"/>
          <a:srcRect r="2658"/>
          <a:stretch>
            <a:fillRect/>
          </a:stretch>
        </p:blipFill>
        <p:spPr bwMode="auto">
          <a:xfrm>
            <a:off x="0" y="1340768"/>
            <a:ext cx="4283968" cy="42767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04664"/>
            <a:ext cx="46085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 вами  фотографии, на которых изображены  Никольский морской собор (под цифрой 1)  и здание Ассигнационного банка (под цифрой 2). Используя  ссылки на интернет- порталы к предыдущему заданию, докажите, что здание Ассигнационного банка относится к стилю классицизм, а Никольский морской собор- к стилю барокко. Привести не менее 3 аргументов.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1.Никольский морской собор относится к стилю барокко потому ,что…..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2.здание Ассигнационного банка относится к стилю классицизм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потому, что....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-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61206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Вы отправляетесь  в кабинет ученого-энциклопедиста. Посетите сайт Кунсткамеры, вкладку «М.В.Ломоносов  и Академия наук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в», панорама 3,кабинет ученого-энциклопедиста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http://tour.kunstkamera.ru/#1241882619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опишите  5 предметов, которые находятся в этой комнате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http://tour.kunstkamera.ru/#1241882619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 тигель, линза,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аптекарьская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банка, микроскоп и ларец по следующему плану: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1.Полное название предмета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2.Дата изготовления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3.Место изготовление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4.Материал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5.Предположите,с какой целью использовался этот предмет.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эти предметы находятся в этом шкафчике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http://tour.kunstkamera.ru/#1241883284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.нажав на вазочку, вы снова окажитесь в кабинете ученого-энциклопедиста.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буклета- вторая часть задания (представляется учащимися на уроке, выполняют дома)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user\Documents\ррорб.jpg"/>
          <p:cNvPicPr>
            <a:picLocks noChangeAspect="1" noChangeArrowheads="1"/>
          </p:cNvPicPr>
          <p:nvPr/>
        </p:nvPicPr>
        <p:blipFill>
          <a:blip r:embed="rId2" cstate="print"/>
          <a:srcRect l="12347" t="24407" r="5725" b="28344"/>
          <a:stretch>
            <a:fillRect/>
          </a:stretch>
        </p:blipFill>
        <p:spPr bwMode="auto">
          <a:xfrm>
            <a:off x="0" y="2420888"/>
            <a:ext cx="9144000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Анкета для учащихся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.Проходил (-а)  ли ты когда-нибудь     КВЕСТ ?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.Проходил (-а) ли ты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ВЕБ-квесты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других уроках до прохождения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веб-квеста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«Страница номер 18:культура и наука»?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0486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.Возникали ли у тебя трудности при выполнении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веб-квеста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«Страница №18: культура и наука»?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1.нет, всё было понятно, задания оказались нетрудными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2.да, возникали трудности с работой с электронными ресурсами (если были, указать какие)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3.да, возникали трудности при  работе в группе (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если были ,указать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4.да,возникали трудности при выполнении   и  оформлении задания (-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(указать номер задания (-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или его формулировку)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5.иное____________________________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как средство реализации требований ФГОС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(на уроках истории)</a:t>
            </a:r>
            <a:r>
              <a:rPr lang="ru-RU" b="1" dirty="0" smtClean="0"/>
              <a:t>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89248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.Что бы ты  хотел (-а)  изменить в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веб-квесте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«Страница номер 18:культура и наука», чтобы его улучшить? Можешь выбрать несколько вариантов ответа.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1.разнообразить ссылки на  сайты в  Интернете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2.разнообразить задания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веб-квеста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3.улучшить дизайн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веб-квеста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4.создать  индивидуальные маршрутные листы для работы каждому ученику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5.ничего не менять,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составлен хорошо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6.иное________________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.Что ты  узнал (-а), выполнив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 Выбери  вариант ответа и  продолжи его.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1.Я узнал (-а) о…….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2.Я не узнал (-а) ничего нового потому, что…….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28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.Чему ты  научился (-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выполнив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1.научился (-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искать информацию в Интернете, отбирать подходящую для доклада информацию с помощью ссылок, которые предложил учитель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2.научился (-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составлять краткий конспект, анализировать  исторические документы 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этикетки у музейных экспонатов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систематизировать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информацию при помощи заполнения  таблицы.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научился (-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буклеты с помощью программы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Publischer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4.полученные в ходе прохождения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веб-квеста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знания я смогу применять и на других уроках.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5.я ничему не научился (-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6.иное___________________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Анкета для учителей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1.Укажите  регион, в котором вы преподаете.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2.Укажите ваш педагогический стаж.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3.Знакомы ли вы с технологией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4.Какие элементы технологии используете в своей педагогической деятельности: сайт, проблемное задание, игровая деятельность, работа учащихся с образовательными ресурсами сети Интернет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5.Что необходимо сделать, чтобы технологию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педагоги стали активнее использовать в своей педагогической деятельности?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6.Хотели бы Вы применять на своих уроках технологию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620688"/>
            <a:ext cx="92170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3.Знакомы ли вы с технологией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39984" r="29722" b="22610"/>
          <a:stretch>
            <a:fillRect/>
          </a:stretch>
        </p:blipFill>
        <p:spPr bwMode="auto">
          <a:xfrm>
            <a:off x="395536" y="2204864"/>
            <a:ext cx="83284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908720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4.Какие элементы технологии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Вы используете в своей педагогической деятельности?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Users\user\Documents\рпимбтим.png"/>
          <p:cNvPicPr>
            <a:picLocks noChangeAspect="1" noChangeArrowheads="1"/>
          </p:cNvPicPr>
          <p:nvPr/>
        </p:nvPicPr>
        <p:blipFill>
          <a:blip r:embed="rId2" cstate="print"/>
          <a:srcRect l="21775" t="46063" r="22328" b="13407"/>
          <a:stretch>
            <a:fillRect/>
          </a:stretch>
        </p:blipFill>
        <p:spPr bwMode="auto">
          <a:xfrm>
            <a:off x="251520" y="2852936"/>
            <a:ext cx="8509240" cy="34689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5.Что необходимо сделать, чтобы технологию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педагоги стали активнее использовать в своей педагогической деятельности?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C:\Users\user\Documents\орборм.png"/>
          <p:cNvPicPr>
            <a:picLocks noChangeAspect="1" noChangeArrowheads="1"/>
          </p:cNvPicPr>
          <p:nvPr/>
        </p:nvPicPr>
        <p:blipFill>
          <a:blip r:embed="rId2" cstate="print"/>
          <a:srcRect l="22328" t="50984" r="23435" b="14563"/>
          <a:stretch>
            <a:fillRect/>
          </a:stretch>
        </p:blipFill>
        <p:spPr bwMode="auto">
          <a:xfrm>
            <a:off x="0" y="3068960"/>
            <a:ext cx="8871384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6.Хотели бы Вы применять на своих уроках технологию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user\Documents\рррпмбп.gif"/>
          <p:cNvPicPr>
            <a:picLocks noChangeAspect="1" noChangeArrowheads="1"/>
          </p:cNvPicPr>
          <p:nvPr/>
        </p:nvPicPr>
        <p:blipFill>
          <a:blip r:embed="rId2" cstate="print"/>
          <a:srcRect l="25629" t="52159" r="31843" b="14563"/>
          <a:stretch>
            <a:fillRect/>
          </a:stretch>
        </p:blipFill>
        <p:spPr bwMode="auto">
          <a:xfrm>
            <a:off x="0" y="2492896"/>
            <a:ext cx="9144000" cy="39693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/>
              <a:tblGrid>
                <a:gridCol w="5004048"/>
                <a:gridCol w="4139952"/>
              </a:tblGrid>
              <a:tr h="455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Достоинства технологии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Недостатки технологии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возможность применения разных методов и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приемов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1.отбор содержания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повышение уровня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ИКТ-компетенции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учащихся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2.отбор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контента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сайтов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3.возможность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использования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межпредметных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связей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3.доступ учащихся к сайту и ресурсам сети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Интернет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4.позволяет учащимся познакомиться с разными образовательными порталами сети Интернет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4.работа в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группах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5.выявление творческого потенциала учащихся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5.уровень познавательных возможностей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6.повышение учебной  и познавательной мотивации к изучению предмета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6.введение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ролей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 отвечает требованиям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ФГОС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высокий уровень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ИКТ-компетенции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педагога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8.использование  не на каждом уроке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Каким требованиям ФГОС отвечает эта технология?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 учебно-познавательную деятельность обучающихся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 современных образовательных технологий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Веб-квест-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проблемное задание с элементами ролевой игры, для выполнения которого используются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информационные ресурсы сети Интернет</a:t>
            </a:r>
            <a:r>
              <a:rPr lang="ru-RU" u="sng" dirty="0" smtClean="0"/>
              <a:t>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71287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Раздел IV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Требования к условиям реализации основной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образовательной программы.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21. Условия реализации основной образовательной программы должны обеспечивать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для участников образовательных отношений возможность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-выполнения индивидуального проекта всеми обучающимися в рамках учебного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времени, специально отведенного учебным планом;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-развития у обучающихся опыта самостоятельной и творческой деятельности: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образовательной, учебно-исследовательской и проектной, социальной, информационно-исследовательской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художественной и др.;</a:t>
            </a:r>
          </a:p>
          <a:p>
            <a:pPr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-использования в образовательной деятельности современных образовательных технологий;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Портрет выпускника школы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625136" cy="5445224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и критически мыслящий, активно и целенаправленно познающий мир;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-владеющий основами научных методов познания окружающего мира;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мотивированный на творчество и инновационную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-готовый к сотрудничеству,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способный осуществлять учебно-исследовательскую, проектную и информационно-познавательную деятельность;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-уважающий мнение других людей, умеющий вести конструктивный диалог,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достигать взаимопонимания и успешно взаимодействовать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-мотивированный на образование и самообразование в течение всей своей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218884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Технология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отвечает требованиям ФГОС и может быть использована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как средство обучения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практической деятельности учителя истории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964488" cy="46085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1.Горбунова О. В.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 в педагогике как новая дидактическая модель обучения/О. В. Горбунова, Н. С. Кузьминова // Школьные технологии. -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М.:Нар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. образование : НИИ школ. технологий, 2013.</a:t>
            </a:r>
          </a:p>
          <a:p>
            <a:pPr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2. Медведева Я. С. Применение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Web-квест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технологии как современной модели обучения // Молодой ученый.,2016.</a:t>
            </a:r>
          </a:p>
          <a:p>
            <a:pPr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3.Быховский Я.С.Образовательные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веб-квесты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[Электронный ресурс] //материалы  международной конференции «Информационные технологии в образовании».-1999. 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: http://ito.edu.ru/1999/index.html (дата обращения:05.02.2017)</a:t>
            </a:r>
          </a:p>
          <a:p>
            <a:pPr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4.Киселев Г.М. Информационные технологии в педагогическом образовании: Учебник / Г.М. Киселев, Р.В. Бочкова. — 2-е изд.,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. и доп. — М.: Издательско-торговая корпорация «Дашков и К°», 2014. </a:t>
            </a:r>
          </a:p>
          <a:p>
            <a:pPr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5.Студеникин М.Т.Современные технологии  преподавания  истории  в школе :пособие для учителей и студентов вузов.-М.,2007.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5.Игумнова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Е.А.Квест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технология в образовании: учеб.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 ред. Е. А. Игумновой 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И.В.Радецкой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Забайкал.гос.ун-т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Чита: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ЗабГУ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2016.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Gerber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S.WebQuests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-E-Learning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fur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Anfanger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Didaktisches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Design.2007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Dodge, B. Some Thoughts About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WebQuests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Retrieved  January 9 , 2009  [Electronic resource].-URL: http://webquest.org/sdsu/about_webquests.html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Dodge,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B.Five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Rules for Writing a Great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WebQuest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/Learning and Leading with Technology, volume 28,N 8, 2001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March, T.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WebQuests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for Learning. Why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WebQuests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? An Introduction Retrieved January 9, 2009 , [Electronic resource].  – URL: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http://http://tommarch.com/writings/ascdwebquests/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Margit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Hempel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 Norbert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Schlam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Silvia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Wenning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Methoden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den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Unterricht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praxiserprobt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effektiv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BoD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Books on Demand,  2014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146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059832" y="249289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ВЕБ-КВЕСТА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Схема 28"/>
          <p:cNvGraphicFramePr/>
          <p:nvPr/>
        </p:nvGraphicFramePr>
        <p:xfrm>
          <a:off x="-396552" y="476672"/>
          <a:ext cx="95405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07605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092280" y="1124744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884368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516216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763688" y="54452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27584" y="28529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475656" y="8367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«Страница №18:культура и наука»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VKpTjfmmQvw.jpg"/>
          <p:cNvPicPr>
            <a:picLocks noChangeAspect="1" noChangeArrowheads="1"/>
          </p:cNvPicPr>
          <p:nvPr/>
        </p:nvPicPr>
        <p:blipFill>
          <a:blip r:embed="rId2" cstate="print"/>
          <a:srcRect t="3628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pic>
        <p:nvPicPr>
          <p:cNvPr id="5" name="Picture 2" descr="C:\Users\user\Documents\скриннн.png"/>
          <p:cNvPicPr>
            <a:picLocks noChangeAspect="1" noChangeArrowheads="1"/>
          </p:cNvPicPr>
          <p:nvPr/>
        </p:nvPicPr>
        <p:blipFill>
          <a:blip r:embed="rId3" cstate="print"/>
          <a:srcRect l="-459" t="9703" r="88636" b="20669"/>
          <a:stretch>
            <a:fillRect/>
          </a:stretch>
        </p:blipFill>
        <p:spPr bwMode="auto">
          <a:xfrm>
            <a:off x="0" y="853952"/>
            <a:ext cx="2555776" cy="60040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ocuments\скриннн.png"/>
          <p:cNvPicPr>
            <a:picLocks noChangeAspect="1" noChangeArrowheads="1"/>
          </p:cNvPicPr>
          <p:nvPr/>
        </p:nvPicPr>
        <p:blipFill>
          <a:blip r:embed="rId2" cstate="print"/>
          <a:srcRect l="11798" b="17187"/>
          <a:stretch>
            <a:fillRect/>
          </a:stretch>
        </p:blipFill>
        <p:spPr bwMode="auto">
          <a:xfrm>
            <a:off x="0" y="1052736"/>
            <a:ext cx="9144000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301608" cy="66247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Задание группам состоит из двух частей:</a:t>
            </a: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Часть  №1.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Небольшое исследования в рамках выбранной учащимися роли: ряд заданий, отчет по которым они  заносят в отдельный файл под названием «Путевые записки».</a:t>
            </a:r>
          </a:p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Часть №2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.Создание  буклета  с помощью программы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Publisher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 на тему :по страницам истории России XVIII век: культура и наука. На уроке  группа должна представить свой буклет ,  сопроводив его рассказом.</a:t>
            </a:r>
            <a:endParaRPr lang="ru-RU" sz="28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p.userapi.com/c637830/v637830384/37e29/RyA3WWjcvTE.jpg"/>
          <p:cNvPicPr>
            <a:picLocks noChangeAspect="1" noChangeArrowheads="1"/>
          </p:cNvPicPr>
          <p:nvPr/>
        </p:nvPicPr>
        <p:blipFill>
          <a:blip r:embed="rId2" cstate="print"/>
          <a:srcRect t="3596" b="18623"/>
          <a:stretch>
            <a:fillRect/>
          </a:stretch>
        </p:blipFill>
        <p:spPr bwMode="auto">
          <a:xfrm>
            <a:off x="0" y="1484784"/>
            <a:ext cx="9144000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маршрутного листа группы «ученые»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Инструкция по выполнению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веб-квеста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73424"/>
            <a:ext cx="8507288" cy="51845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1.Зайти на сайт: https://sites.google.com/site/vebk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vestkultur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2.Ознакомиться со всеми вкладками, уделить внимание  вкладкам «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критерии оценивания задания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3.Ознакомиться со вкладкой «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роли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»,предложенными там заданиями и списком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4.Срок выполнения первого задания-до 8 апреля  23:59 (отправить выполненные задания одним файлом на почту: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vepokrovskaya@mail.ru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5.Срок выполнения второго задания до 10 апреля- создание буклета на тему «Страница номер 18:культура и наука». Второе задание вашей группе надо будет представить на самом уроке (10 апреля). Посетив вкладку на моей сайте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«рекомендации по выполнению задания»,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вы сможете найти информацию о том, как создать и оформить буклет.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939</Words>
  <Application>Microsoft Office PowerPoint</Application>
  <PresentationFormat>Экран (4:3)</PresentationFormat>
  <Paragraphs>134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Технология веб-квест как средство реализации требований ФГОС (на уроках истории) </vt:lpstr>
      <vt:lpstr>Слайд 3</vt:lpstr>
      <vt:lpstr>Слайд 4</vt:lpstr>
      <vt:lpstr>«Страница №18:культура и наука»</vt:lpstr>
      <vt:lpstr>Слайд 6</vt:lpstr>
      <vt:lpstr>Слайд 7</vt:lpstr>
      <vt:lpstr>Слайд 8</vt:lpstr>
      <vt:lpstr>Инструкция по выполнению веб-квеста :</vt:lpstr>
      <vt:lpstr>Список интернет-ресурсов для работы:</vt:lpstr>
      <vt:lpstr>Список интернет-ресурсов для работы:</vt:lpstr>
      <vt:lpstr>Слайд 12</vt:lpstr>
      <vt:lpstr>Слайд 13</vt:lpstr>
      <vt:lpstr>Слайд 14</vt:lpstr>
      <vt:lpstr>Слайд 15</vt:lpstr>
      <vt:lpstr>Слайд 16</vt:lpstr>
      <vt:lpstr>Создание буклета- вторая часть задания (представляется учащимися на уроке, выполняют дома) </vt:lpstr>
      <vt:lpstr>Анкета для учащихся</vt:lpstr>
      <vt:lpstr>Слайд 19</vt:lpstr>
      <vt:lpstr>Слайд 20</vt:lpstr>
      <vt:lpstr>Слайд 21</vt:lpstr>
      <vt:lpstr>Слайд 22</vt:lpstr>
      <vt:lpstr>Анкета для учителей</vt:lpstr>
      <vt:lpstr>3.Знакомы ли вы с технологией  «веб-квест»? </vt:lpstr>
      <vt:lpstr>4.Какие элементы технологии  «веб-квест» Вы используете в своей педагогической деятельности? </vt:lpstr>
      <vt:lpstr>5.Что необходимо сделать, чтобы технологию «веб-квест» педагоги стали активнее использовать в своей педагогической деятельности? </vt:lpstr>
      <vt:lpstr>6.Хотели бы Вы применять на своих уроках технологию веб-квест? </vt:lpstr>
      <vt:lpstr>Слайд 28</vt:lpstr>
      <vt:lpstr>Каким требованиям ФГОС отвечает эта технология?</vt:lpstr>
      <vt:lpstr>Слайд 30</vt:lpstr>
      <vt:lpstr>Портрет выпускника школы</vt:lpstr>
      <vt:lpstr>Вывод:</vt:lpstr>
      <vt:lpstr>Список использованной литературы и интернет-ресурсов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126</cp:revision>
  <dcterms:created xsi:type="dcterms:W3CDTF">2017-03-17T18:41:00Z</dcterms:created>
  <dcterms:modified xsi:type="dcterms:W3CDTF">2017-04-20T20:40:36Z</dcterms:modified>
</cp:coreProperties>
</file>