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75" r:id="rId11"/>
    <p:sldId id="264" r:id="rId12"/>
    <p:sldId id="273" r:id="rId13"/>
    <p:sldId id="268" r:id="rId14"/>
    <p:sldId id="269" r:id="rId15"/>
    <p:sldId id="274" r:id="rId16"/>
    <p:sldId id="265" r:id="rId17"/>
    <p:sldId id="276" r:id="rId18"/>
    <p:sldId id="277" r:id="rId19"/>
    <p:sldId id="266" r:id="rId20"/>
    <p:sldId id="267" r:id="rId21"/>
    <p:sldId id="270" r:id="rId22"/>
    <p:sldId id="271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09550-9310-4A9F-B4CF-864978BFC6E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1352F-813A-4F91-9A04-21E8724A8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4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F266-A841-4FFA-AAB6-CACDAF39CF1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1E6E-E1EF-4514-9A03-931837772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F266-A841-4FFA-AAB6-CACDAF39CF1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1E6E-E1EF-4514-9A03-931837772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F266-A841-4FFA-AAB6-CACDAF39CF1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1E6E-E1EF-4514-9A03-931837772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F266-A841-4FFA-AAB6-CACDAF39CF1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1E6E-E1EF-4514-9A03-931837772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F266-A841-4FFA-AAB6-CACDAF39CF1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DFC1E6E-E1EF-4514-9A03-931837772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F266-A841-4FFA-AAB6-CACDAF39CF1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1E6E-E1EF-4514-9A03-931837772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F266-A841-4FFA-AAB6-CACDAF39CF1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1E6E-E1EF-4514-9A03-931837772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F266-A841-4FFA-AAB6-CACDAF39CF1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1E6E-E1EF-4514-9A03-931837772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F266-A841-4FFA-AAB6-CACDAF39CF1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1E6E-E1EF-4514-9A03-931837772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F266-A841-4FFA-AAB6-CACDAF39CF1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1E6E-E1EF-4514-9A03-931837772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F266-A841-4FFA-AAB6-CACDAF39CF1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1E6E-E1EF-4514-9A03-931837772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04F266-A841-4FFA-AAB6-CACDAF39CF1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FC1E6E-E1EF-4514-9A03-931837772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file:///I:\&#1087;&#1088;&#1072;&#1082;&#1090;&#1080;&#1082;&#1072;\&#1076;&#1072;&#1083;&#1100;&#1085;&#1103;&#1103;%20&#1087;&#1088;&#1072;&#1082;&#1090;&#1080;&#1082;&#1072;%202014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87;&#1088;&#1072;&#1082;&#1090;&#1080;&#1082;&#1072;\&#1076;&#1072;&#1083;&#1100;&#1085;&#1103;&#1103;%20&#1087;&#1088;&#1072;&#1082;&#1090;&#1080;&#1082;&#1072;%202014.wmv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nastol.com.ua-8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1916832"/>
            <a:ext cx="60788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cs typeface="Aharoni" pitchFamily="2" charset="-79"/>
              </a:rPr>
              <a:t>Дальняя практика</a:t>
            </a:r>
          </a:p>
          <a:p>
            <a:r>
              <a:rPr lang="ru-RU" sz="6000" dirty="0" smtClean="0">
                <a:cs typeface="Aharoni" pitchFamily="2" charset="-79"/>
              </a:rPr>
              <a:t>                      </a:t>
            </a:r>
          </a:p>
          <a:p>
            <a:r>
              <a:rPr lang="ru-RU" sz="6000" dirty="0" smtClean="0">
                <a:cs typeface="Aharoni" pitchFamily="2" charset="-79"/>
              </a:rPr>
              <a:t>            2014</a:t>
            </a:r>
            <a:endParaRPr lang="ru-RU" sz="60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Риге мы встретили финал Чемпионата мира по футболу</a:t>
            </a:r>
            <a:endParaRPr lang="ru-RU" dirty="0"/>
          </a:p>
        </p:txBody>
      </p:sp>
      <p:pic>
        <p:nvPicPr>
          <p:cNvPr id="4" name="Содержимое 3" descr="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14488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Паневежис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d33f52a6ed27aa54f885f1bb71b55a69b11e43b_bi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620688"/>
            <a:ext cx="6034617" cy="5976664"/>
          </a:xfrm>
        </p:spPr>
      </p:pic>
      <p:sp>
        <p:nvSpPr>
          <p:cNvPr id="5" name="TextBox 4"/>
          <p:cNvSpPr txBox="1"/>
          <p:nvPr/>
        </p:nvSpPr>
        <p:spPr>
          <a:xfrm>
            <a:off x="6228184" y="692696"/>
            <a:ext cx="25922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 на севере Литвы, пятый по количеству жителей, административный центр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Паневежского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уезда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Паневежского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фотографии римско-католический костёл Петра и Павла.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также в Паневежисе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7" name="Содержимое 6" descr="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5925099" cy="4214842"/>
          </a:xfrm>
        </p:spPr>
      </p:pic>
      <p:pic>
        <p:nvPicPr>
          <p:cNvPr id="9" name="Рисунок 8" descr="IMG_0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785926"/>
            <a:ext cx="2964660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Вильнюс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NAphCQ_ff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548680"/>
            <a:ext cx="6061378" cy="5832648"/>
          </a:xfrm>
        </p:spPr>
      </p:pic>
      <p:sp>
        <p:nvSpPr>
          <p:cNvPr id="5" name="TextBox 4"/>
          <p:cNvSpPr txBox="1"/>
          <p:nvPr/>
        </p:nvSpPr>
        <p:spPr>
          <a:xfrm>
            <a:off x="6516216" y="764704"/>
            <a:ext cx="26277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Столица Литвы, с населением — 539 939 человек (2014 год), или 18 % населения страны; второй по величине город Прибалтики.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 на крайнем юго-востоке Литвы, при впадении реки Вильни, вблизи границы с Белоруссией. Главный политический, экономический и культурный центр Литвы.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фотографии панорамный вид на город  с башни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Гедимина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Вильнюс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FoXd5bksx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764704"/>
            <a:ext cx="3993999" cy="5760640"/>
          </a:xfrm>
        </p:spPr>
      </p:pic>
      <p:sp>
        <p:nvSpPr>
          <p:cNvPr id="5" name="TextBox 4"/>
          <p:cNvSpPr txBox="1"/>
          <p:nvPr/>
        </p:nvSpPr>
        <p:spPr>
          <a:xfrm>
            <a:off x="5436096" y="4149080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Костёл Святой Анны</a:t>
            </a:r>
            <a:r>
              <a:rPr lang="ru-RU" dirty="0" smtClean="0"/>
              <a:t>  — римско-католический костёл, памятник готической архитектуры, одна из самых известных достопримечательностей Вильнюса. Располагается в Старом городе на улице </a:t>
            </a:r>
            <a:r>
              <a:rPr lang="ru-RU" dirty="0" err="1" smtClean="0"/>
              <a:t>Майронё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Вильнюский</a:t>
            </a:r>
            <a:r>
              <a:rPr lang="ru-RU" dirty="0" smtClean="0"/>
              <a:t> университет</a:t>
            </a:r>
            <a:endParaRPr lang="ru-RU" dirty="0"/>
          </a:p>
        </p:txBody>
      </p:sp>
      <p:pic>
        <p:nvPicPr>
          <p:cNvPr id="4" name="Содержимое 3" descr="фи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Клайпеда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ld-town-Klaiped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692696"/>
            <a:ext cx="5688632" cy="4896544"/>
          </a:xfrm>
        </p:spPr>
      </p:pic>
      <p:sp>
        <p:nvSpPr>
          <p:cNvPr id="5" name="TextBox 4"/>
          <p:cNvSpPr txBox="1"/>
          <p:nvPr/>
        </p:nvSpPr>
        <p:spPr>
          <a:xfrm>
            <a:off x="755576" y="593467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Третий по величине город Литвы после столицы Вильнюса и Каунаса. Расположен в западной её части, где Балтийское море переходит в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Куршский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залив. Административный центр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Клайпедского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уезда.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нашей памяти навсегда останутся закаты на Балтийском море!</a:t>
            </a:r>
            <a:endParaRPr lang="ru-RU" dirty="0"/>
          </a:p>
        </p:txBody>
      </p:sp>
      <p:pic>
        <p:nvPicPr>
          <p:cNvPr id="4" name="Содержимое 3" descr="IMG_1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4210587" cy="3214710"/>
          </a:xfrm>
        </p:spPr>
      </p:pic>
      <p:pic>
        <p:nvPicPr>
          <p:cNvPr id="5" name="Рисунок 4" descr="IMG_1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143116"/>
            <a:ext cx="419103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пляжи курортного города Паланга и на Куршской косе </a:t>
            </a:r>
            <a:endParaRPr lang="ru-RU" dirty="0"/>
          </a:p>
        </p:txBody>
      </p:sp>
      <p:pic>
        <p:nvPicPr>
          <p:cNvPr id="4" name="Содержимое 3" descr="IMG_13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5647488" cy="4643470"/>
          </a:xfrm>
        </p:spPr>
      </p:pic>
      <p:pic>
        <p:nvPicPr>
          <p:cNvPr id="5" name="Рисунок 4" descr="IMG_1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928802"/>
            <a:ext cx="4024340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Куршская коса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urshskaya-kos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548680"/>
            <a:ext cx="6552728" cy="6048672"/>
          </a:xfrm>
        </p:spPr>
      </p:pic>
      <p:sp>
        <p:nvSpPr>
          <p:cNvPr id="5" name="TextBox 4"/>
          <p:cNvSpPr txBox="1"/>
          <p:nvPr/>
        </p:nvSpPr>
        <p:spPr>
          <a:xfrm>
            <a:off x="6804249" y="836712"/>
            <a:ext cx="23397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Песчаная коса, расположенная на побережье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Балтийского моря 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Куршского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залива. Куршская коса представляет собой узкую и длинную саблевидной формы, полосу земли, отделяющую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Куршский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залив от Балтийского моря и простирающуюся от города Зеленоградск Калининградской области до города Клайпеды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Смильтине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(Литва).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Презентация от 3 подгруппы направления</a:t>
            </a: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«Педагогическое образование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Кошман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Патрисия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Сытов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Станислав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Калининград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7398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548680"/>
            <a:ext cx="5868144" cy="5688632"/>
          </a:xfrm>
        </p:spPr>
      </p:pic>
      <p:sp>
        <p:nvSpPr>
          <p:cNvPr id="5" name="TextBox 4"/>
          <p:cNvSpPr txBox="1"/>
          <p:nvPr/>
        </p:nvSpPr>
        <p:spPr>
          <a:xfrm>
            <a:off x="6012160" y="980728"/>
            <a:ext cx="29158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Калинингра́д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(до 1255 года —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Твангсте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до 4 июля 1946 года — Кёнигсберг) — город в России, административный центр Калининградской области. Самый западный областной центр страны.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Расположен при впадении реки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Преголи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 Калининградский залив. Население — 448 548 чел. (2014).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Крупный центр машиностроения; развиты металлургия, лёгкая,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рыбная промышленность. Калининград входит в двадцать пять крупнейших промышленных центров России.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26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Выражается благодарность преподавателям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нашей дальней практики:</a:t>
            </a:r>
          </a:p>
          <a:p>
            <a:pPr>
              <a:buNone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Кандидату географических наук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Гдалину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Дмитрию Александровичу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Доктору географических наук, профессору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Мартынову Василию Львовичу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Канидидату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географических наук, доценту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Куликову Виктору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Феодосиевичу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Кандидату географических наук 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Шелухиной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Ольге Андреевне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ВАМИ БЫЛА ГРУППА 2.3!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память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4" name="дальняя практика 2014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2844" y="1643050"/>
            <a:ext cx="8746206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маршрут (10.07.14-21.07.14)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_12436179[1]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764704"/>
            <a:ext cx="8640960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Ивангород - Нарва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qCO1rCL0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404664"/>
            <a:ext cx="7416824" cy="5472608"/>
          </a:xfrm>
        </p:spPr>
      </p:pic>
      <p:sp>
        <p:nvSpPr>
          <p:cNvPr id="6" name="TextBox 5"/>
          <p:cNvSpPr txBox="1"/>
          <p:nvPr/>
        </p:nvSpPr>
        <p:spPr>
          <a:xfrm>
            <a:off x="827584" y="5949280"/>
            <a:ext cx="705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пункт нашего путешествия и таможенный рубеж между Российской Федерацией и Эстонией.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Тарту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T130703AT048 half siz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764704"/>
            <a:ext cx="9144000" cy="4320480"/>
          </a:xfrm>
        </p:spPr>
      </p:pic>
      <p:sp>
        <p:nvSpPr>
          <p:cNvPr id="5" name="TextBox 4"/>
          <p:cNvSpPr txBox="1"/>
          <p:nvPr/>
        </p:nvSpPr>
        <p:spPr>
          <a:xfrm>
            <a:off x="179512" y="522920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Университет Тарту – старейшее и самое престижное высшее учебное заведение в Эстонии.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Основан шведским королём Густавом 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Адольфом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 1632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 территории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Ливонии под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именем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Academia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Gustaviana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Тарту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CnC0Tp-WM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692696"/>
            <a:ext cx="5472608" cy="5505475"/>
          </a:xfrm>
        </p:spPr>
      </p:pic>
      <p:sp>
        <p:nvSpPr>
          <p:cNvPr id="5" name="TextBox 4"/>
          <p:cNvSpPr txBox="1"/>
          <p:nvPr/>
        </p:nvSpPr>
        <p:spPr>
          <a:xfrm>
            <a:off x="5833093" y="5229200"/>
            <a:ext cx="3310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«Целующиеся студенты»,центральная площадь города.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83671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Тарту - второй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численности населения после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Таллинна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 Эстонии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уездный центр.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 Тарту</a:t>
            </a:r>
            <a:endParaRPr lang="ru-RU" dirty="0"/>
          </a:p>
        </p:txBody>
      </p:sp>
      <p:pic>
        <p:nvPicPr>
          <p:cNvPr id="4" name="Содержимое 3" descr="IMG_0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fjIMqm0VX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548680"/>
            <a:ext cx="5544616" cy="6309320"/>
          </a:xfrm>
        </p:spPr>
      </p:pic>
      <p:sp>
        <p:nvSpPr>
          <p:cNvPr id="5" name="TextBox 4"/>
          <p:cNvSpPr txBox="1"/>
          <p:nvPr/>
        </p:nvSpPr>
        <p:spPr>
          <a:xfrm>
            <a:off x="6012161" y="733792"/>
            <a:ext cx="27363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Ри́га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столица Латвии и самый крупный город стран Прибалтики с численностью населения 701 185 человек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2014).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Политический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экономический и культурный центр страны. Находится на обоих берегах реки Даугавы, недалеко от её впадения в Рижский залив.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fQgaTuLrV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76672"/>
            <a:ext cx="4536504" cy="6381328"/>
          </a:xfrm>
        </p:spPr>
      </p:pic>
      <p:sp>
        <p:nvSpPr>
          <p:cNvPr id="5" name="TextBox 4"/>
          <p:cNvSpPr txBox="1"/>
          <p:nvPr/>
        </p:nvSpPr>
        <p:spPr>
          <a:xfrm>
            <a:off x="4788024" y="548680"/>
            <a:ext cx="4176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Ратушная площадь в центре города с видом на собор Святого Петра и Дом Черноголовых, памятник архитектуры </a:t>
            </a:r>
            <a:r>
              <a:rPr lang="en-US" dirty="0" smtClean="0"/>
              <a:t>XIV </a:t>
            </a:r>
            <a:r>
              <a:rPr lang="ru-RU" dirty="0" smtClean="0"/>
              <a:t>века.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Церковь Святого Петра – </a:t>
            </a:r>
          </a:p>
          <a:p>
            <a:r>
              <a:rPr lang="ru-RU" dirty="0" smtClean="0"/>
              <a:t>один из символов и одна из главных достопримечательностей города Риги </a:t>
            </a:r>
          </a:p>
          <a:p>
            <a:r>
              <a:rPr lang="ru-RU" dirty="0" smtClean="0"/>
              <a:t>(Латвия).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171</TotalTime>
  <Words>241</Words>
  <Application>Microsoft Office PowerPoint</Application>
  <PresentationFormat>Экран (4:3)</PresentationFormat>
  <Paragraphs>92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Слайд 2</vt:lpstr>
      <vt:lpstr>Наш маршрут (10.07.14-21.07.14)</vt:lpstr>
      <vt:lpstr>Ивангород - Нарва</vt:lpstr>
      <vt:lpstr>Тарту</vt:lpstr>
      <vt:lpstr>Тарту</vt:lpstr>
      <vt:lpstr>Мы в Тарту</vt:lpstr>
      <vt:lpstr>Рига</vt:lpstr>
      <vt:lpstr>Рига</vt:lpstr>
      <vt:lpstr>В Риге мы встретили финал Чемпионата мира по футболу</vt:lpstr>
      <vt:lpstr>Паневежис</vt:lpstr>
      <vt:lpstr>А также в Паневежисе </vt:lpstr>
      <vt:lpstr>Вильнюс</vt:lpstr>
      <vt:lpstr>Вильнюс</vt:lpstr>
      <vt:lpstr>Вильнюский университет</vt:lpstr>
      <vt:lpstr>                                     Клайпеда</vt:lpstr>
      <vt:lpstr>В нашей памяти навсегда останутся закаты на Балтийском море!</vt:lpstr>
      <vt:lpstr>И пляжи курортного города Паланга и на Куршской косе </vt:lpstr>
      <vt:lpstr>Куршская коса</vt:lpstr>
      <vt:lpstr>Калининград</vt:lpstr>
      <vt:lpstr>Слайд 21</vt:lpstr>
      <vt:lpstr>Слайд 22</vt:lpstr>
      <vt:lpstr>На память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Дальняя практика 2014</dc:title>
  <dc:creator>Стас</dc:creator>
  <cp:lastModifiedBy>Tatiana Gdalina</cp:lastModifiedBy>
  <cp:revision>33</cp:revision>
  <dcterms:created xsi:type="dcterms:W3CDTF">2014-11-27T19:31:32Z</dcterms:created>
  <dcterms:modified xsi:type="dcterms:W3CDTF">2014-12-10T20:30:19Z</dcterms:modified>
</cp:coreProperties>
</file>