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458200" cy="2000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НОВЫЙ ЭЛЕКТРОННЫЙ ТРЕНАЖЁР ПО ХИМИИ НА ОСНОВЕ ПЛАТФОРМЫ </a:t>
            </a:r>
            <a:r>
              <a:rPr lang="en-GB" b="1" dirty="0" err="1" smtClean="0">
                <a:solidFill>
                  <a:srgbClr val="C00000"/>
                </a:solidFill>
              </a:rPr>
              <a:t>GenExis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7239000" cy="609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М.В. Горский, В.П. Никитин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2578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63-я Всероссийская научно-практическая конференция с международным участием по актуальным проблемам химического и экологического образования</a:t>
            </a:r>
          </a:p>
          <a:p>
            <a:pPr algn="r"/>
            <a:r>
              <a:rPr lang="ru-RU" dirty="0"/>
              <a:t>г</a:t>
            </a:r>
            <a:r>
              <a:rPr lang="ru-RU" dirty="0" smtClean="0"/>
              <a:t>. Санкт-Петербург, 14-16 апреля 2016-го года</a:t>
            </a:r>
            <a:endParaRPr lang="en-GB" dirty="0"/>
          </a:p>
        </p:txBody>
      </p:sp>
      <p:pic>
        <p:nvPicPr>
          <p:cNvPr id="1026" name="Picture 2" descr="C:\Users\mihai_000\Desktop\Konf_SPb_2016\Picts\Logo_YaKla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2764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9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rgbClr val="C00000"/>
                </a:solidFill>
              </a:rPr>
              <a:t>Как это работает </a:t>
            </a:r>
            <a:r>
              <a:rPr lang="ru-RU" sz="3600" b="1" dirty="0" smtClean="0">
                <a:solidFill>
                  <a:srgbClr val="C00000"/>
                </a:solidFill>
              </a:rPr>
              <a:t>(шаги решения)</a:t>
            </a:r>
            <a:endParaRPr lang="en-GB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392"/>
            <a:ext cx="8899510" cy="611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4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56356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Как это работает (шаги решения)</a:t>
            </a:r>
            <a:endParaRPr lang="en-GB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9908"/>
            <a:ext cx="8458200" cy="607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9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Пример задания с иллюстрацией  (1)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74464"/>
            <a:ext cx="8070336" cy="588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6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rgbClr val="C00000"/>
                </a:solidFill>
              </a:rPr>
              <a:t>Пример задания с иллюстрацией  </a:t>
            </a:r>
            <a:r>
              <a:rPr lang="ru-RU" sz="3600" b="1" dirty="0" smtClean="0">
                <a:solidFill>
                  <a:srgbClr val="C00000"/>
                </a:solidFill>
              </a:rPr>
              <a:t>(2)</a:t>
            </a:r>
            <a:endParaRPr lang="en-GB" sz="36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" y="1066800"/>
            <a:ext cx="9040863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4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Предварительные итоги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Раздел химии портала «ЯКласс» начал заполнятся материалами </a:t>
            </a:r>
            <a:r>
              <a:rPr lang="ru-RU" dirty="0" smtClean="0">
                <a:solidFill>
                  <a:srgbClr val="C00000"/>
                </a:solidFill>
              </a:rPr>
              <a:t>в этом (2015/16) учебном году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&gt;  2 000 000 </a:t>
            </a:r>
            <a:r>
              <a:rPr lang="ru-RU" dirty="0" smtClean="0">
                <a:solidFill>
                  <a:srgbClr val="C00000"/>
                </a:solidFill>
              </a:rPr>
              <a:t>обращений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Школьники решили</a:t>
            </a:r>
            <a:r>
              <a:rPr lang="en-GB" dirty="0" smtClean="0">
                <a:solidFill>
                  <a:srgbClr val="C00000"/>
                </a:solidFill>
              </a:rPr>
              <a:t> &gt; </a:t>
            </a:r>
            <a:r>
              <a:rPr lang="ru-RU" dirty="0" smtClean="0">
                <a:solidFill>
                  <a:srgbClr val="C00000"/>
                </a:solidFill>
              </a:rPr>
              <a:t>661 000 заданий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Благодарим за внимание </a:t>
            </a:r>
            <a:r>
              <a:rPr lang="ru-RU" b="1" dirty="0" smtClean="0">
                <a:solidFill>
                  <a:srgbClr val="C00000"/>
                </a:solidFill>
                <a:sym typeface="Wingdings" pitchFamily="2" charset="2"/>
              </a:rPr>
              <a:t>!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О свойствах памяти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567337" cy="406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7500" y="5867400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a typeface="Calibri"/>
              </a:rPr>
              <a:t>Д. Петти. </a:t>
            </a:r>
            <a:r>
              <a:rPr lang="ru-RU" sz="2400" dirty="0">
                <a:ea typeface="Calibri"/>
              </a:rPr>
              <a:t>Современное обучение. М.: ЛомоносовЪ, 2010</a:t>
            </a:r>
            <a:r>
              <a:rPr lang="ru-RU" sz="2400" dirty="0" smtClean="0">
                <a:ea typeface="Calibri"/>
              </a:rPr>
              <a:t>. С. 17.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835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74638"/>
            <a:ext cx="8521700" cy="71596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>Преимущества и недостатки </a:t>
            </a:r>
            <a:r>
              <a:rPr lang="en-GB" sz="3200" b="1" dirty="0" err="1" smtClean="0">
                <a:solidFill>
                  <a:srgbClr val="C00000"/>
                </a:solidFill>
              </a:rPr>
              <a:t>GenExis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66800"/>
            <a:ext cx="1959951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100" y="9906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Возможность создавать задания, вводя переменные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численные значения физических величин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знаки химических элементов и формулы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текст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изображения и т.п.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3505200"/>
            <a:ext cx="867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Возможность генерирования вариантов задания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5100" y="4343400"/>
            <a:ext cx="882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Пока ограничены возможности введения ответов в виде</a:t>
            </a:r>
          </a:p>
          <a:p>
            <a:r>
              <a:rPr lang="ru-RU" sz="2400" dirty="0" smtClean="0"/>
              <a:t>- уравнений химических реакций </a:t>
            </a:r>
          </a:p>
          <a:p>
            <a:r>
              <a:rPr lang="ru-RU" sz="2400" dirty="0" smtClean="0"/>
              <a:t>- ионных уравнений химических реакций</a:t>
            </a:r>
          </a:p>
          <a:p>
            <a:r>
              <a:rPr lang="ru-RU" sz="2400" dirty="0" smtClean="0"/>
              <a:t>- структурных формул органических соединений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548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Остаточные знания 10-классников по химии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92" y="762000"/>
            <a:ext cx="625710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724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1                  2                3                 4                5                6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8382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22.09.2015</a:t>
            </a:r>
          </a:p>
          <a:p>
            <a:r>
              <a:rPr lang="en-GB" sz="2400" dirty="0" smtClean="0"/>
              <a:t>198</a:t>
            </a:r>
            <a:r>
              <a:rPr lang="ru-RU" sz="2400" dirty="0" smtClean="0"/>
              <a:t> школ</a:t>
            </a:r>
          </a:p>
          <a:p>
            <a:r>
              <a:rPr lang="ru-RU" sz="2400" dirty="0" smtClean="0"/>
              <a:t>Σ = 5028</a:t>
            </a:r>
            <a:r>
              <a:rPr lang="en-GB" sz="2400" dirty="0" smtClean="0"/>
              <a:t>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35 заданий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Средн. 54 %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Многообразие веществ (55 %)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Химические элементы, периодическая таблица (71 %)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181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3. Химические </a:t>
            </a:r>
            <a:r>
              <a:rPr lang="ru-RU" sz="2000" b="1" dirty="0">
                <a:solidFill>
                  <a:srgbClr val="C00000"/>
                </a:solidFill>
              </a:rPr>
              <a:t>реакции (50 %) </a:t>
            </a:r>
            <a:endParaRPr lang="en-GB" sz="2000" b="1" dirty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4. Расчёты (47 %)</a:t>
            </a:r>
          </a:p>
          <a:p>
            <a:r>
              <a:rPr lang="ru-RU" sz="2000" dirty="0" smtClean="0"/>
              <a:t>5. Исследовательская деятельность (64 %)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630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С чего начали (1)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3" y="887135"/>
            <a:ext cx="4724400" cy="52117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Основные классы неорганических веществ</a:t>
            </a:r>
          </a:p>
          <a:p>
            <a:pPr>
              <a:buFontTx/>
              <a:buChar char="-"/>
            </a:pPr>
            <a:r>
              <a:rPr lang="ru-RU" sz="2800" dirty="0" smtClean="0"/>
              <a:t>Металлы</a:t>
            </a:r>
          </a:p>
          <a:p>
            <a:pPr>
              <a:buFontTx/>
              <a:buChar char="-"/>
            </a:pPr>
            <a:r>
              <a:rPr lang="ru-RU" sz="2800" dirty="0" smtClean="0"/>
              <a:t>Неметаллы </a:t>
            </a:r>
          </a:p>
          <a:p>
            <a:pPr>
              <a:buFontTx/>
              <a:buChar char="-"/>
            </a:pPr>
            <a:r>
              <a:rPr lang="ru-RU" sz="2800" dirty="0" smtClean="0"/>
              <a:t>Оксиды </a:t>
            </a:r>
          </a:p>
          <a:p>
            <a:pPr>
              <a:buFontTx/>
              <a:buChar char="-"/>
            </a:pPr>
            <a:r>
              <a:rPr lang="ru-RU" sz="2800" dirty="0" smtClean="0"/>
              <a:t>Основания</a:t>
            </a:r>
          </a:p>
          <a:p>
            <a:pPr>
              <a:buFontTx/>
              <a:buChar char="-"/>
            </a:pPr>
            <a:r>
              <a:rPr lang="ru-RU" sz="2800" dirty="0" smtClean="0"/>
              <a:t>Кислоты </a:t>
            </a:r>
          </a:p>
          <a:p>
            <a:pPr>
              <a:buFontTx/>
              <a:buChar char="-"/>
            </a:pPr>
            <a:r>
              <a:rPr lang="ru-RU" sz="2800" dirty="0" smtClean="0"/>
              <a:t>Амфотерные гидраты оксидов</a:t>
            </a:r>
          </a:p>
          <a:p>
            <a:pPr>
              <a:buFontTx/>
              <a:buChar char="-"/>
            </a:pPr>
            <a:r>
              <a:rPr lang="ru-RU" sz="2800" dirty="0" smtClean="0"/>
              <a:t>Соли 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887135"/>
            <a:ext cx="3962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/>
              <a:t>Введение (определение, номенклатура)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Распространие в природе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Физические свойства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Химические свойства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Применение; безопасность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Получение 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Дополнительные сведения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4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C00000"/>
                </a:solidFill>
              </a:rPr>
              <a:t>С чего начали </a:t>
            </a:r>
            <a:r>
              <a:rPr lang="ru-RU" sz="3600" b="1" dirty="0" smtClean="0">
                <a:solidFill>
                  <a:srgbClr val="C00000"/>
                </a:solidFill>
              </a:rPr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Расчётные задачи по химии</a:t>
            </a:r>
          </a:p>
          <a:p>
            <a:pPr>
              <a:buFontTx/>
              <a:buChar char="-"/>
            </a:pPr>
            <a:r>
              <a:rPr lang="ru-RU" sz="2800" dirty="0" smtClean="0"/>
              <a:t>Вычисление молярной массы вещества</a:t>
            </a:r>
          </a:p>
          <a:p>
            <a:pPr>
              <a:buFontTx/>
              <a:buChar char="-"/>
            </a:pPr>
            <a:r>
              <a:rPr lang="ru-RU" sz="2800" dirty="0" smtClean="0"/>
              <a:t>Вычисление массовой доли элемента в химическом соединении</a:t>
            </a:r>
          </a:p>
          <a:p>
            <a:pPr>
              <a:buFontTx/>
              <a:buChar char="-"/>
            </a:pPr>
            <a:r>
              <a:rPr lang="ru-RU" sz="2800" dirty="0" smtClean="0"/>
              <a:t> Расчёт формулы вещества по массомым долям элементов</a:t>
            </a:r>
          </a:p>
          <a:p>
            <a:pPr>
              <a:buFontTx/>
              <a:buChar char="-"/>
            </a:pPr>
            <a:r>
              <a:rPr lang="ru-RU" sz="2800" dirty="0" smtClean="0"/>
              <a:t>Простейшие вычисления по уравнениям химических реакций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679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Как это выглядит (изложение теории)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924800" cy="5789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3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Как это работает (варианты задания)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534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5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>
                <a:solidFill>
                  <a:srgbClr val="C00000"/>
                </a:solidFill>
              </a:rPr>
              <a:t>Как это работает (варианты задания)</a:t>
            </a:r>
            <a:endParaRPr lang="en-GB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4409"/>
            <a:ext cx="9067799" cy="5744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1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320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НОВЫЙ ЭЛЕКТРОННЫЙ ТРЕНАЖЁР ПО ХИМИИ НА ОСНОВЕ ПЛАТФОРМЫ GenExis</vt:lpstr>
      <vt:lpstr>О свойствах памяти</vt:lpstr>
      <vt:lpstr>Преимущества и недостатки GenExis</vt:lpstr>
      <vt:lpstr>Остаточные знания 10-классников по химии</vt:lpstr>
      <vt:lpstr>С чего начали (1)</vt:lpstr>
      <vt:lpstr>С чего начали (2)</vt:lpstr>
      <vt:lpstr>Как это выглядит (изложение теории)</vt:lpstr>
      <vt:lpstr>Как это работает (варианты задания)</vt:lpstr>
      <vt:lpstr>Как это работает (варианты задания)</vt:lpstr>
      <vt:lpstr>Как это работает (шаги решения)</vt:lpstr>
      <vt:lpstr>Как это работает (шаги решения)</vt:lpstr>
      <vt:lpstr>Пример задания с иллюстрацией  (1)</vt:lpstr>
      <vt:lpstr>Пример задания с иллюстрацией  (2)</vt:lpstr>
      <vt:lpstr>Предварительные итоги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ЭЛЕКТРОННЫЙ ТРЕНАЖЁР ПО ХИМИИ НА ОСНОВЕ ПЛАТФОРМЫ GenExis</dc:title>
  <dc:creator>Mihail</dc:creator>
  <cp:lastModifiedBy>mihails.gorskis@gmail.com</cp:lastModifiedBy>
  <cp:revision>27</cp:revision>
  <dcterms:created xsi:type="dcterms:W3CDTF">2006-08-16T00:00:00Z</dcterms:created>
  <dcterms:modified xsi:type="dcterms:W3CDTF">2016-04-14T05:20:19Z</dcterms:modified>
</cp:coreProperties>
</file>